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18E01C-9830-48CF-94EA-CDBD94C148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7F5695-7105-4321-9607-7069DCA5E9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5DC6AE-DB69-439A-ADCF-51BEC86C3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FEDB49-B12F-4D15-AD3C-20472766EB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A64F52-87DF-467A-A95C-51495FDF39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05C9BF-803A-4A06-BB23-FB2A4ACEF9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F19858-3469-462E-8D59-38C6D6024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C42F1C-CECD-435E-8FDE-721D60AF94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CDBBD8-4DBC-4803-BB0E-8B506B97BA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38B0BD-34DA-468B-B38C-4A1BB2968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F55600-8D90-41D6-8B96-2BCA319CB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804307602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致各位亲爱的老师教师节演讲稿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感恩老师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老师的职责与使命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老师的工作与付出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老师面临的挑战与压力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致谢与祝福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表达对老师们的感激之情，肯定他们为教育事业做出的巨大贡献。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感恩教育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弘扬师德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激励后进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宣传老师们的高尚品德和敬业精神，树立教育行业良好形象。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鼓励年轻教师以优秀前辈为榜样，不断提高自身素质和能力。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强调尊师重教的重要性，倡导全社会形成尊师重教的良好风尚。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尊师重教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感谢老师们的无私奉献和辛勤付出，他们是教育事业的中坚力量。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感恩奉献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呼吁全体教育工作者携手合作，共同开创教育事业的美好未来。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共创未来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演讲主题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感恩老师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老师用智慧和经验为我们指明成长的方向，帮助我们避开歧途，走向成功。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6650" b="166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照亮前行方向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老师耐心教导我们各门学科的知识和技能，为我们未来的发展打下坚实的基础。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传授知识技能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037" r="13037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943" r="1694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老师注重培养我们的品德素养，教导我们如何做人、如何与人相处，让我们成为有道德、有修养的人。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培养品德素养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老师是我们成长道路上的引路人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72" b="47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223" b="322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老师是我们知识海洋中的航标灯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指引知识航向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老师如同航标灯一样，在知识的海洋中为我们指引方向，让我们能够顺利航行到知识的彼岸。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拓展知识视野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老师不断引导我们拓展知识视野，让我们领略到更广阔的知识领域和更丰富的文化内涵。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激发求知欲望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老师的教诲和激励激发了我们的求知欲望，让我们对知识充满热情和渴望。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鼓励与支持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老师不断鼓励我们勇往直前，支持我们去追求梦想和目标，让我们充满信心和勇气。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老师耐心倾听我们的心声和烦恼，给予我们理解和支持，让我们感受到温暖和关怀。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榜样与引领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老师以身作则，成为我们学习和生活的榜样，引领我们走向更加美好的未来。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老师是我们人生旅途中的良师益友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老师的职责与使命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805" r="3180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老师作为知识的传递者，首要职责是将学科知识、技能和经验传授给学生，帮助他们建立坚实的知识基础。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传授知识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除了传授知识，老师还要引导学生思考、发现问题并解决问题，培养他们的思维能力、创新能力和批判性思维。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启迪智慧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传授知识，启迪智慧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924" b="24924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老师通过言传身教，培养学生的道德品质，如诚实、善良、勇敢、宽容等，帮助他们成为有道德、有责任感的人。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老师引导学生认识自我、探索人生意义和价值，帮助他们树立正确的人生观、价值观和世界观。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培养学生品德，塑造人生价值观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人生价值观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品德教育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关注学生成长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老师关心学生的身心健康和全面发展，关注他们的学习进步和个性特点，提供个性化的指导和支持。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助力未来发展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老师通过激发学生的兴趣和潜能，培养他们的综合素质和职业技能，为他们的未来发展奠定坚实的基础。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9750" r="19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关注学生成长，助力未来发展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https://d.book118.com/218043076027006026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2024-09-03T06:15:01.178</cp:lastPrinted>
  <dcterms:created xsi:type="dcterms:W3CDTF">2024-09-02T22:15:01Z</dcterms:created>
  <dcterms:modified xsi:type="dcterms:W3CDTF">2024-09-02T22:15:03Z</dcterms:modified>
</cp:coreProperties>
</file>