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B8C60-FAD1-42AA-AD45-17F8D7CD0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07E39-97D1-4064-B90D-74D3D8442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5E325-436D-47DA-A038-D95B91B0F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8F0E2-26B4-45A7-B6DF-62F127255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9B59E3-E0E0-48B0-BD28-ED2FB3523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D8E360-8AB5-4AFD-BC94-D5A380C0E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5F46CE-2978-4E02-A666-011BAA3F4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6CDF7-50F7-4C9E-A490-B31A7A927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B7E50-F8C9-4E80-B14A-F90469B34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16509-1A30-4A85-8A23-F4CCB295F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DED29-B12D-4A01-AB9E-C6DAF9E63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4401100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2024年度医院妇科炎症科护理工作计划课件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妇科炎症科护理工作现状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2024年度妇科炎症科护理工作计划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患者服务改善计划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护理安全与感染控制计划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护理人员培训与职业发展计划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175" b="141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提高妇科炎症科护理质量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通过制定和实施护理工作计划，规范护理行为，提高护理质量和效率，减少护理差错和纠纷。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随着医疗改革的深入推进，医院需要不断提高服务质量和效率，制定护理工作计划是适应这一需求的必要措施。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通过优质的护理服务，提高患者满意度，增强医院的社会声誉和品牌形象。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本课件适用于妇科炎症科护士，包括新入职护士、在职护士和护士长等。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妇科炎症科护士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妇科医生、医技人员等也可以参考本课件，了解妇科炎症科护理工作的相关内容和要求，更好地与护士协作，提高医疗质量。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妇科医生及相关人员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本课件还可作为护理专业学生的学习资料，帮助他们了解妇科炎症科护理工作的实际需求和规范，为未来的职业生涯做好准备。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护理专业学生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妇科炎症科护理工作现状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妇科炎症科现有护理人员30人，其中主管护师10人，护师15人，护士5人。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人员构成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护理人员具备扎实的专业知识和丰富的临床经验，熟练掌握妇科炎症的诊断、治疗及护理技能。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定期开展业务学习和技能培训，不断提高护理人员的业务水平和综合素质。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护理人员队伍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https://d.book118.com/218044011006006047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2024-09-28T03:23:18.787</cp:lastPrinted>
  <dcterms:created xsi:type="dcterms:W3CDTF">2024-09-27T19:23:18Z</dcterms:created>
  <dcterms:modified xsi:type="dcterms:W3CDTF">2024-09-27T19:23:20Z</dcterms:modified>
</cp:coreProperties>
</file>