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2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8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4C55A-5AC3-40CD-83F4-15C7B372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6523B-4E49-4CD1-A346-FD2304FB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A49F4-F971-4AC2-9862-4D19AA08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FF184-FD94-48E8-8B28-09CECFAB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313F23-DBEB-436F-88A4-3B5A3ECA7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B1476-F80E-4672-B952-C6425537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520BE-8323-43CD-A850-4D58E7774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4317F-E65C-450D-B634-493B59F04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FA16C-96D3-43AF-B358-E45F1C9E8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28115-D73B-4DA7-B90C-46D3BB35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72D42-B2A6-458A-9F37-32862225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14" r:id="rId2"/>
    <p:sldLayoutId id="2147490515" r:id="rId3"/>
    <p:sldLayoutId id="2147490516" r:id="rId4"/>
    <p:sldLayoutId id="2147490517" r:id="rId5"/>
    <p:sldLayoutId id="2147490518" r:id="rId6"/>
    <p:sldLayoutId id="2147490519" r:id="rId7"/>
    <p:sldLayoutId id="2147490520" r:id="rId8"/>
    <p:sldLayoutId id="2147490521" r:id="rId9"/>
    <p:sldLayoutId id="2147490522" r:id="rId10"/>
    <p:sldLayoutId id="21474905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440321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《封艾滋孤儿的信》PPT课件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封面与背景介绍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艾滋病相关知识普及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社会各界参与与合作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信件内容解读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孤儿心理关爱与支持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总结与展望未来发展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封面与背景介绍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封面设计</a:t>
            </a:r>
            <a:endParaRPr lang="zh-CN" altLang="en-US"/>
          </a:p>
        </p:txBody>
      </p:sp>
      <p:sp>
        <p:nvSpPr>
          <p:cNvPr id="104897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封面图片：选择一张与艾滋病孤儿相关的图片，如孤儿在病房中的照片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标题：《封艾滋孤儿的信》，字体选择醒目、易读的字体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副标题：介绍信件的内容和目的，如“一封写给艾滋病孤儿的信，传递关爱与希望”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作者信息：作者姓名、职业、联系方式等，如“作者：李华，医生，联系电话：123-4567-8901”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014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作者：张文宏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创作背景：2003年非典时期，张文宏作为上海复旦大学附属华山医院感染科主任，带领团队抗击非典，并写下《封艾滋孤儿的信》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内容简介：信中讲述了张文宏在抗击非典过程中的所见所闻，以及对艾滋病孤儿的关爱和帮助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意义：该信件体现了张文宏的医者仁心，以及对艾滋病孤儿的关爱和帮助，具有重要的社会意义和历史价值。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信件内容解读</a:t>
            </a:r>
            <a:endParaRPr lang="zh-CN" altLang="en-US"/>
          </a:p>
        </p:txBody>
      </p:sp>
      <p:sp>
        <p:nvSpPr>
          <p:cNvPr id="10490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开篇引言</a:t>
            </a:r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信件背景：艾滋病孤儿面临的困境和挑战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52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信件目的：呼吁社会关注艾滋病孤儿，提供支持和帮助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58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信件内容：对艾滋病孤儿的关爱、鼓励和期望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64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信件意义：传递正能量，促进社会和谐与进步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信件正文解读</a:t>
            </a:r>
            <a:endParaRPr lang="zh-CN" altLang="en-US"/>
          </a:p>
        </p:txBody>
      </p:sp>
      <p:sp>
        <p:nvSpPr>
          <p:cNvPr id="104920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信件开头：对艾滋病孤儿的关心和问候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信件主体：介绍艾滋病的传播途径和预防措施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信件结尾：鼓励艾滋病孤儿积极面对生活，保持乐观心态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信件目的：传递关爱和希望，帮助艾滋病孤儿树立信心，勇敢面对生活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结尾总结</a:t>
            </a:r>
            <a:endParaRPr lang="zh-CN" altLang="en-US"/>
          </a:p>
        </p:txBody>
      </p:sp>
      <p:sp>
        <p:nvSpPr>
          <p:cNvPr id="104926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信件内容：作者通过信件表达了对艾滋病孤儿的关爱和支持，鼓励他们勇敢面对生活，积极追求自己的梦想。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情感表达：信件中充满了作者对艾滋病孤儿的关爱和同情，同时也表达了对艾滋病患者的尊重和理解。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社会影响：信件的发表引起了社会各界对艾滋病孤儿的关注，促进了艾滋病防治工作的开展。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启示意义：信件提醒我们，每个人都应该尊重生命，关爱他人，共同创造一个和谐、美好的社会。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艾滋病相关知识普及</a:t>
            </a:r>
            <a:endParaRPr lang="zh-CN" altLang="en-US"/>
          </a:p>
        </p:txBody>
      </p:sp>
      <p:sp>
        <p:nvSpPr>
          <p:cNvPr id="10493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艾滋病基本概念</a:t>
            </a:r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艾滋病是一种由人类免疫缺陷病毒（HIV）引起的慢性传染病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04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HIV攻击人体免疫系统，导致免疫功能下降，最终导致各种机会性感染和肿瘤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10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艾滋病的传播途径包括性传播、血液传播和母婴传播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416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艾滋病目前尚无根治方法，但通过抗病毒治疗可以控制病情，提高生活质量，延长寿命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传播途径及预防措施</a:t>
            </a:r>
            <a:endParaRPr lang="zh-CN" altLang="en-US"/>
          </a:p>
        </p:txBody>
      </p:sp>
      <p:sp>
        <p:nvSpPr>
          <p:cNvPr id="10494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传播途径：性传播、血液传播、母婴传播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预防措施：使用安全套、避免共用针头、避免母婴传播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2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检测方法：血液检测、唾液检测、尿液检测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4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治疗方法：抗病毒治疗、免疫调节治疗、支持治疗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https://d.book118.com/218044032137006023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《封艾滋孤儿的信》PPT课件</vt:lpstr>
      <vt:lpstr>目录</vt:lpstr>
      <vt:lpstr>添加章节标题</vt:lpstr>
      <vt:lpstr>封面与背景介绍</vt:lpstr>
      <vt:lpstr>PowerPoint Presentation</vt:lpstr>
      <vt:lpstr>封面设计</vt:lpstr>
      <vt:lpstr>背景介绍</vt:lpstr>
      <vt:lpstr>信件内容解读</vt:lpstr>
      <vt:lpstr>PowerPoint Presentation</vt:lpstr>
      <vt:lpstr>开篇引言</vt:lpstr>
      <vt:lpstr>信件正文解读</vt:lpstr>
      <vt:lpstr>结尾总结</vt:lpstr>
      <vt:lpstr>艾滋病相关知识普及</vt:lpstr>
      <vt:lpstr>PowerPoint Presentation</vt:lpstr>
      <vt:lpstr>艾滋病基本概念</vt:lpstr>
      <vt:lpstr>传播途径及预防措施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2024-08-30T17:51:41.817</cp:lastPrinted>
  <dcterms:created xsi:type="dcterms:W3CDTF">2024-08-30T09:51:41Z</dcterms:created>
  <dcterms:modified xsi:type="dcterms:W3CDTF">2024-08-30T09:51:43Z</dcterms:modified>
</cp:coreProperties>
</file>