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2F10EA-C2FC-4410-AAC3-C15455FA5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31C281-4C8C-4D49-B2BF-3F0258E802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57F7EF-D6B1-4ED5-BB29-497951DA97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B8C48C-5E30-463F-9F06-45B6C966FF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9F0E39-CC2E-4D37-9E08-925F04C9AD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0A2854-782A-4AAB-BC7F-CFADC9A5A6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C2DEF1-40B2-4F2C-B835-4E729F4B84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E6E386-DE4A-4D0C-B534-7D15DE45AB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6FE163-B9A3-4AFC-AEB4-D5E7880B22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A8BBC2-08DA-4E64-A91C-06BE5F7F67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18C2E3-B1AE-4CF0-AD35-34AE605A9F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4500607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诗歌鉴赏与审美体验</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诗歌鉴赏的基本概念与内涵
 诗歌的语言特点与艺术手法
 诗歌的意象与象征解析
 审美体验的理论框架
 诗歌与审美体验的结合点
 不同诗歌流派的审美特征
 诗歌鉴赏的实践方法
 诗歌鉴赏与审美体验的价值和意义</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诗歌鉴赏的基本概念与内涵</a:t>
            </a:r>
          </a:p>
        </p:txBody>
      </p:sp>
      <p:sp>
        <p:nvSpPr>
          <p:cNvPr id="3" name="Subtitle 2"/>
          <p:cNvSpPr>
            <a:spLocks noGrp="1"/>
          </p:cNvSpPr>
          <p:nvPr>
            <p:ph type="subTitle" idx="1"/>
          </p:nvPr>
        </p:nvSpPr>
        <p:spPr/>
        <p:txBody>
          <a:bodyPr/>
          <a:lstStyle/>
          <a:p>
            <a:r>
              <a:t>诗歌鉴赏与审美体验</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诗歌鉴赏的基本概念与内涵</a:t>
            </a:r>
          </a:p>
        </p:txBody>
      </p:sp>
      <p:sp>
        <p:nvSpPr>
          <p:cNvPr id="3" name="Text Placeholder 2"/>
          <p:cNvSpPr>
            <a:spLocks noGrp="1"/>
          </p:cNvSpPr>
          <p:nvPr>
            <p:ph type="body" idx="1"/>
          </p:nvPr>
        </p:nvSpPr>
        <p:spPr/>
        <p:txBody>
          <a:bodyPr/>
          <a:lstStyle/>
          <a:p>
            <a:r>
              <a:t>诗歌鉴赏的基本概念</a:t>
            </a:r>
          </a:p>
        </p:txBody>
      </p:sp>
      <p:sp>
        <p:nvSpPr>
          <p:cNvPr id="4" name="Content Placeholder 3"/>
          <p:cNvSpPr>
            <a:spLocks noGrp="1"/>
          </p:cNvSpPr>
          <p:nvPr>
            <p:ph sz="half" idx="2"/>
          </p:nvPr>
        </p:nvSpPr>
        <p:spPr/>
        <p:txBody>
          <a:bodyPr/>
          <a:lstStyle/>
          <a:p>
            <a:r>
              <a:t>1.诗歌鉴赏是指通过阅读和分析诗歌作品，领略其中的艺术美感，理解诗人的表达意图和情感，从而获得审美体验的过程。</a:t>
            </a:r>
          </a:p>
          <a:p>
            <a:r>
              <a:t>2.诗歌鉴赏需要具备一定的文学素养和阅读技巧，能够理解和感受诗歌的语言、意象、情感、思想等方面的内涵。</a:t>
            </a:r>
          </a:p>
          <a:p>
            <a:r>
              <a:t>3.诗歌鉴赏不仅是文学艺术的重要组成部分，也是人类文化传承和发展的重要途径之一。</a:t>
            </a:r>
          </a:p>
          <a:p/>
        </p:txBody>
      </p:sp>
      <p:sp>
        <p:nvSpPr>
          <p:cNvPr id="5" name="Text Placeholder 4"/>
          <p:cNvSpPr>
            <a:spLocks noGrp="1"/>
          </p:cNvSpPr>
          <p:nvPr>
            <p:ph type="body" idx="3"/>
          </p:nvPr>
        </p:nvSpPr>
        <p:spPr/>
        <p:txBody>
          <a:bodyPr/>
          <a:lstStyle/>
          <a:p>
            <a:r>
              <a:t>诗歌鉴赏的内涵</a:t>
            </a:r>
          </a:p>
        </p:txBody>
      </p:sp>
      <p:sp>
        <p:nvSpPr>
          <p:cNvPr id="6" name="Content Placeholder 5"/>
          <p:cNvSpPr>
            <a:spLocks noGrp="1"/>
          </p:cNvSpPr>
          <p:nvPr>
            <p:ph sz="half" idx="4"/>
          </p:nvPr>
        </p:nvSpPr>
        <p:spPr/>
        <p:txBody>
          <a:bodyPr/>
          <a:lstStyle/>
          <a:p>
            <a:r>
              <a:t>1.诗歌鉴赏的内涵包括了对诗歌作品的艺术价值、审美特征、文化内涵等方面的理解和评价。</a:t>
            </a:r>
          </a:p>
          <a:p>
            <a:r>
              <a:t>2.诗歌鉴赏需要关注诗歌作品的形式和内容，以及诗人在创作过程中所表达的情感和思想。</a:t>
            </a:r>
          </a:p>
          <a:p>
            <a:r>
              <a:t>3.诗歌鉴赏的内涵是不断发展和演变的，需要与时俱进，关注当代文化和审美趋势。</a:t>
            </a:r>
          </a:p>
          <a:p>
            <a:r>
              <a:t>以上内容仅供参考，具体内容可以根据您的需求进行调整优化。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诗歌的语言特点与艺术手法</a:t>
            </a:r>
          </a:p>
        </p:txBody>
      </p:sp>
      <p:sp>
        <p:nvSpPr>
          <p:cNvPr id="3" name="Subtitle 2"/>
          <p:cNvSpPr>
            <a:spLocks noGrp="1"/>
          </p:cNvSpPr>
          <p:nvPr>
            <p:ph type="subTitle" idx="1"/>
          </p:nvPr>
        </p:nvSpPr>
        <p:spPr/>
        <p:txBody>
          <a:bodyPr/>
          <a:lstStyle/>
          <a:p>
            <a:r>
              <a:t>诗歌鉴赏与审美体验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诗歌的语言特点与艺术手法</a:t>
            </a:r>
          </a:p>
        </p:txBody>
      </p:sp>
      <p:sp>
        <p:nvSpPr>
          <p:cNvPr id="3" name="Text Placeholder 2"/>
          <p:cNvSpPr>
            <a:spLocks noGrp="1"/>
          </p:cNvSpPr>
          <p:nvPr>
            <p:ph type="body" idx="1"/>
          </p:nvPr>
        </p:nvSpPr>
        <p:spPr/>
        <p:txBody>
          <a:bodyPr/>
          <a:lstStyle/>
          <a:p>
            <a:r>
              <a:t>诗歌的语言特点</a:t>
            </a:r>
          </a:p>
        </p:txBody>
      </p:sp>
      <p:sp>
        <p:nvSpPr>
          <p:cNvPr id="4" name="Content Placeholder 3"/>
          <p:cNvSpPr>
            <a:spLocks noGrp="1"/>
          </p:cNvSpPr>
          <p:nvPr>
            <p:ph sz="half" idx="2"/>
          </p:nvPr>
        </p:nvSpPr>
        <p:spPr/>
        <p:txBody>
          <a:bodyPr/>
          <a:lstStyle/>
          <a:p>
            <a:r>
              <a:t>1.象征性：诗歌的语言常常具有深厚的象征意义，通过具体的物象、景象或动作来暗示抽象的情感或思想。</a:t>
            </a:r>
          </a:p>
          <a:p>
            <a:r>
              <a:t>2.凝练性：诗歌的语言要求简洁明了，以最少的文字表达最丰富的内涵。</a:t>
            </a:r>
          </a:p>
          <a:p>
            <a:r>
              <a:t>3.音乐性：诗歌的语言往往具有节奏感和韵律感，通过声音的和谐和韵律的变化营造美的感受。</a:t>
            </a:r>
          </a:p>
          <a:p>
            <a:r>
              <a:t>诗歌作为一种高度艺术化的语言形式，其语言特点主要体现在象征性、凝练性和音乐性等方面。象征性是指诗歌常常通过具体的物象、景象或动作来暗示抽象的情感或思想，从而使读者在感知诗歌形象的同时，能够领略到更加深邃的内涵。凝练性是指诗歌语言要求简洁明了，以最少的文字表达最丰富的内涵，从而使诗歌更具有张力和感染力。音乐性是指诗歌的语言往往具有节奏感和韵律感，通过声音的和谐和韵律的变化营造美的感受，让读者在听觉上获得愉悦和感动。</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诗歌的语言特点与艺术手法</a:t>
            </a:r>
          </a:p>
        </p:txBody>
      </p:sp>
      <p:sp>
        <p:nvSpPr>
          <p:cNvPr id="3" name="Text Placeholder 2"/>
          <p:cNvSpPr>
            <a:spLocks noGrp="1"/>
          </p:cNvSpPr>
          <p:nvPr>
            <p:ph type="body" idx="1"/>
          </p:nvPr>
        </p:nvSpPr>
        <p:spPr/>
        <p:txBody>
          <a:bodyPr/>
          <a:lstStyle/>
          <a:p>
            <a:r>
              <a:t>诗歌的艺术手法</a:t>
            </a:r>
          </a:p>
        </p:txBody>
      </p:sp>
      <p:sp>
        <p:nvSpPr>
          <p:cNvPr id="4" name="Content Placeholder 3"/>
          <p:cNvSpPr>
            <a:spLocks noGrp="1"/>
          </p:cNvSpPr>
          <p:nvPr>
            <p:ph sz="half" idx="2"/>
          </p:nvPr>
        </p:nvSpPr>
        <p:spPr/>
        <p:txBody>
          <a:bodyPr/>
          <a:lstStyle/>
          <a:p>
            <a:r>
              <a:t>1.比喻：通过相似之处的联想，用一事物来描绘另一事物，增强诗歌的形象性和生动性。</a:t>
            </a:r>
          </a:p>
          <a:p>
            <a:r>
              <a:t>2.夸张：通过夸大或缩小的手法，突出事物的特征或情感，营造强烈的艺术效果。</a:t>
            </a:r>
          </a:p>
          <a:p>
            <a:r>
              <a:t>3.抒情：通过直接或间接的方式，抒发内心的情感，增强诗歌的感染力和感动力。</a:t>
            </a:r>
          </a:p>
          <a:p>
            <a:r>
              <a:t>诗歌的艺术手法是多种多样的，其中比喻、夸张和抒情是常见的几种。比喻是通过相似之处的联想，用一事物来描绘另一事物，从而增强诗歌的形象性和生动性。夸张是通过夸大或缩小的手法，突出事物的特征或情感，营造出强烈的艺术效果。抒情则是通过直接或间接的方式，抒发内心的情感，增强诗歌的感染力和感动力。这些艺术手法的运用，常常能够使诗歌更加生动形象，感人肺腑，让读者在欣赏中获得美的享受和思想的启迪。</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诗歌的意象与象征解析</a:t>
            </a:r>
          </a:p>
        </p:txBody>
      </p:sp>
      <p:sp>
        <p:nvSpPr>
          <p:cNvPr id="3" name="Subtitle 2"/>
          <p:cNvSpPr>
            <a:spLocks noGrp="1"/>
          </p:cNvSpPr>
          <p:nvPr>
            <p:ph type="subTitle" idx="1"/>
          </p:nvPr>
        </p:nvSpPr>
        <p:spPr/>
        <p:txBody>
          <a:bodyPr/>
          <a:lstStyle/>
          <a:p>
            <a:r>
              <a:t>诗歌鉴赏与审美体验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诗歌的意象与象征解析</a:t>
            </a:r>
          </a:p>
        </p:txBody>
      </p:sp>
      <p:sp>
        <p:nvSpPr>
          <p:cNvPr id="3" name="Text Placeholder 2"/>
          <p:cNvSpPr>
            <a:spLocks noGrp="1"/>
          </p:cNvSpPr>
          <p:nvPr>
            <p:ph type="body" idx="1"/>
          </p:nvPr>
        </p:nvSpPr>
        <p:spPr/>
        <p:txBody>
          <a:bodyPr/>
          <a:lstStyle/>
          <a:p>
            <a:r>
              <a:t>意象与象征的定义及关系</a:t>
            </a:r>
          </a:p>
        </p:txBody>
      </p:sp>
      <p:sp>
        <p:nvSpPr>
          <p:cNvPr id="4" name="Content Placeholder 3"/>
          <p:cNvSpPr>
            <a:spLocks noGrp="1"/>
          </p:cNvSpPr>
          <p:nvPr>
            <p:ph sz="half" idx="2"/>
          </p:nvPr>
        </p:nvSpPr>
        <p:spPr/>
        <p:txBody>
          <a:bodyPr/>
          <a:lstStyle/>
          <a:p>
            <a:r>
              <a:t>1.意象是诗歌中具体的、感性的、描绘性的语言所呈现的图像，是诗人的感情和思想的载体。</a:t>
            </a:r>
          </a:p>
          <a:p>
            <a:r>
              <a:t>2.象征是通过具体的事物或形象来暗示或表达另一种事物或思想的艺术手法，具有深厚的文化内涵和情感色彩。</a:t>
            </a:r>
          </a:p>
          <a:p>
            <a:r>
              <a:t>3.意象和象征在诗歌中相互依存，共同构建诗歌的艺术世界，为读者提供审美体验。</a:t>
            </a:r>
          </a:p>
          <a:p/>
        </p:txBody>
      </p:sp>
      <p:sp>
        <p:nvSpPr>
          <p:cNvPr id="5" name="Text Placeholder 4"/>
          <p:cNvSpPr>
            <a:spLocks noGrp="1"/>
          </p:cNvSpPr>
          <p:nvPr>
            <p:ph type="body" idx="3"/>
          </p:nvPr>
        </p:nvSpPr>
        <p:spPr/>
        <p:txBody>
          <a:bodyPr/>
          <a:lstStyle/>
          <a:p>
            <a:r>
              <a:t>常见的意象类型</a:t>
            </a:r>
          </a:p>
        </p:txBody>
      </p:sp>
      <p:sp>
        <p:nvSpPr>
          <p:cNvPr id="6" name="Content Placeholder 5"/>
          <p:cNvSpPr>
            <a:spLocks noGrp="1"/>
          </p:cNvSpPr>
          <p:nvPr>
            <p:ph sz="half" idx="4"/>
          </p:nvPr>
        </p:nvSpPr>
        <p:spPr/>
        <p:txBody>
          <a:bodyPr/>
          <a:lstStyle/>
          <a:p>
            <a:r>
              <a:t>1.自然意象：如山水、花鸟、风雨等，常用来表达诗人的情感和对自然的感悟。</a:t>
            </a:r>
          </a:p>
          <a:p>
            <a:r>
              <a:t>2.生活意象：如人物、场景、事件等，通过描绘生活细节，展现诗人的思考和人文关怀。</a:t>
            </a:r>
          </a:p>
          <a:p>
            <a:r>
              <a:t>3.神话意象：如神仙、传说、典故等，通过引入神话故事，丰富诗歌的内涵和艺术魅力。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诗歌的意象与象征解析</a:t>
            </a:r>
          </a:p>
        </p:txBody>
      </p:sp>
      <p:sp>
        <p:nvSpPr>
          <p:cNvPr id="3" name="Text Placeholder 2"/>
          <p:cNvSpPr>
            <a:spLocks noGrp="1"/>
          </p:cNvSpPr>
          <p:nvPr>
            <p:ph type="body" idx="1"/>
          </p:nvPr>
        </p:nvSpPr>
        <p:spPr/>
        <p:txBody>
          <a:bodyPr/>
          <a:lstStyle/>
          <a:p>
            <a:r>
              <a:t>象征的解析方法</a:t>
            </a:r>
          </a:p>
        </p:txBody>
      </p:sp>
      <p:sp>
        <p:nvSpPr>
          <p:cNvPr id="4" name="Content Placeholder 3"/>
          <p:cNvSpPr>
            <a:spLocks noGrp="1"/>
          </p:cNvSpPr>
          <p:nvPr>
            <p:ph sz="half" idx="2"/>
          </p:nvPr>
        </p:nvSpPr>
        <p:spPr/>
        <p:txBody>
          <a:bodyPr/>
          <a:lstStyle/>
          <a:p>
            <a:r>
              <a:t>1.了解文化背景：象征往往具有深厚的文化内涵，解析象征需要了解相关的文化背景和历史背景。</a:t>
            </a:r>
          </a:p>
          <a:p>
            <a:r>
              <a:t>2.分析意象特点：象征是通过意象来表达的，分析意象的特点有助于理解象征的含义。</a:t>
            </a:r>
          </a:p>
          <a:p>
            <a:r>
              <a:t>3.结合诗人情感：诗人的情感是象征的重要来源，解析象征需要结合诗人的情感倾向和表达意图。</a:t>
            </a:r>
          </a:p>
          <a:p/>
        </p:txBody>
      </p:sp>
      <p:sp>
        <p:nvSpPr>
          <p:cNvPr id="5" name="Text Placeholder 4"/>
          <p:cNvSpPr>
            <a:spLocks noGrp="1"/>
          </p:cNvSpPr>
          <p:nvPr>
            <p:ph type="body" idx="3"/>
          </p:nvPr>
        </p:nvSpPr>
        <p:spPr/>
        <p:txBody>
          <a:bodyPr/>
          <a:lstStyle/>
          <a:p>
            <a:r>
              <a:t>意象与象征的审美体验</a:t>
            </a:r>
          </a:p>
        </p:txBody>
      </p:sp>
      <p:sp>
        <p:nvSpPr>
          <p:cNvPr id="6" name="Content Placeholder 5"/>
          <p:cNvSpPr>
            <a:spLocks noGrp="1"/>
          </p:cNvSpPr>
          <p:nvPr>
            <p:ph sz="half" idx="4"/>
          </p:nvPr>
        </p:nvSpPr>
        <p:spPr/>
        <p:txBody>
          <a:bodyPr/>
          <a:lstStyle/>
          <a:p>
            <a:r>
              <a:t>1.拓展想象空间：意象和象征能够激发读者的想象力，拓展审美空间，让读者感受到诗歌的美感和魅力。</a:t>
            </a:r>
          </a:p>
          <a:p>
            <a:r>
              <a:t>2.深化情感体验：意象和象征能够唤起读者的情感共鸣，深化情感体验，让读者更加深入地理解诗歌的情感内涵。</a:t>
            </a:r>
          </a:p>
          <a:p>
            <a:r>
              <a:t>3.提高审美素养：通过欣赏和分析诗歌的意象和象征，读者可以提高自己的审美素养和文学鉴赏能力。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审美体验的理论框架</a:t>
            </a:r>
          </a:p>
        </p:txBody>
      </p:sp>
      <p:sp>
        <p:nvSpPr>
          <p:cNvPr id="3" name="Subtitle 2"/>
          <p:cNvSpPr>
            <a:spLocks noGrp="1"/>
          </p:cNvSpPr>
          <p:nvPr>
            <p:ph type="subTitle" idx="1"/>
          </p:nvPr>
        </p:nvSpPr>
        <p:spPr/>
        <p:txBody>
          <a:bodyPr/>
          <a:lstStyle/>
          <a:p>
            <a:r>
              <a:t>诗歌鉴赏与审美体验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审美体验的理论框架</a:t>
            </a:r>
          </a:p>
        </p:txBody>
      </p:sp>
      <p:sp>
        <p:nvSpPr>
          <p:cNvPr id="3" name="Text Placeholder 2"/>
          <p:cNvSpPr>
            <a:spLocks noGrp="1"/>
          </p:cNvSpPr>
          <p:nvPr>
            <p:ph type="body" idx="1"/>
          </p:nvPr>
        </p:nvSpPr>
        <p:spPr/>
        <p:txBody>
          <a:bodyPr/>
          <a:lstStyle/>
          <a:p>
            <a:r>
              <a:t>审美体验的理论框架</a:t>
            </a:r>
          </a:p>
        </p:txBody>
      </p:sp>
      <p:sp>
        <p:nvSpPr>
          <p:cNvPr id="4" name="Content Placeholder 3"/>
          <p:cNvSpPr>
            <a:spLocks noGrp="1"/>
          </p:cNvSpPr>
          <p:nvPr>
            <p:ph sz="half" idx="2"/>
          </p:nvPr>
        </p:nvSpPr>
        <p:spPr/>
        <p:txBody>
          <a:bodyPr/>
          <a:lstStyle/>
          <a:p>
            <a:r>
              <a:t>1.审美体验是一种主观的心理活动，它涉及到个体的感知、情感、想象和思考。在诗歌鉴赏中，审美体验是通过阅读诗歌作品，产生对艺术美的感受和理解，从而获得心灵上的愉悦和满足。</a:t>
            </a:r>
          </a:p>
          <a:p>
            <a:r>
              <a:t>2.审美体验的理论框架包括三个层次：感知层次、情感层次和理性层次。感知层次是审美体验的基础，它通过感官对艺术作品的形式、色彩、声音等要素进行感知；情感层次是审美体验的核心，它通过对艺术作品的感受和理解，产生情感的共鸣和反应；理性层次是审美体验的提升，它通过对艺术作品的思考和评价，达到对艺术美的深入认识和理解。</a:t>
            </a:r>
          </a:p>
          <a:p>
            <a:r>
              <a:t>3.审美体验的理论框架与文学作品的艺术特点密切相关。诗歌作为一种语言艺术形式，具有独特的语言韵律、意象象征和情感表达等特点，这些特点为审美体验提供了丰富的素材和内涵。在诗歌鉴赏中，通过对诗歌语言、意象和情感的分析，可以深入理解诗歌作品的艺术价值和审美意义。</a:t>
            </a:r>
          </a:p>
          <a:p>
            <a:r>
              <a:t>以上内容仅供参考，具体内容可以根据您的需求进行调整优化。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诗歌与审美体验的结合点</a:t>
            </a:r>
          </a:p>
        </p:txBody>
      </p:sp>
      <p:sp>
        <p:nvSpPr>
          <p:cNvPr id="3" name="Subtitle 2"/>
          <p:cNvSpPr>
            <a:spLocks noGrp="1"/>
          </p:cNvSpPr>
          <p:nvPr>
            <p:ph type="subTitle" idx="1"/>
          </p:nvPr>
        </p:nvSpPr>
        <p:spPr/>
        <p:txBody>
          <a:bodyPr/>
          <a:lstStyle/>
          <a:p>
            <a:r>
              <a:t>诗歌鉴赏与审美体验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https://d.book118.com/218045006077006031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14</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诗歌鉴赏的基本概念与内涵</vt:lpstr>
      <vt:lpstr> 诗歌鉴赏的基本概念与内涵</vt:lpstr>
      <vt:lpstr> 诗歌的语言特点与艺术手法</vt:lpstr>
      <vt:lpstr> 诗歌的语言特点与艺术手法</vt:lpstr>
      <vt:lpstr> 诗歌的语言特点与艺术手法</vt:lpstr>
      <vt:lpstr> 诗歌的意象与象征解析</vt:lpstr>
      <vt:lpstr> 诗歌的意象与象征解析</vt:lpstr>
      <vt:lpstr> 诗歌的意象与象征解析</vt:lpstr>
      <vt:lpstr> 审美体验的理论框架</vt:lpstr>
      <vt:lpstr> 审美体验的理论框架</vt:lpstr>
      <vt:lpstr> 诗歌与审美体验的结合点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2024-09-08T14:39:12.944</cp:lastPrinted>
  <dcterms:created xsi:type="dcterms:W3CDTF">2024-09-08T06:39:12Z</dcterms:created>
  <dcterms:modified xsi:type="dcterms:W3CDTF">2024-09-08T06:39:15Z</dcterms:modified>
</cp:coreProperties>
</file>