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D71F3-02C9-4497-9CE8-FD1D3A914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6C56C-B39F-4007-91B0-B5D735DAF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29903-023C-4854-AD4E-C80A7124F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045BB-2D25-4EFA-ACAC-EF1D1ADB5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E0FA47-6894-4CDD-9544-E4ECDF532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F44181-835F-4D2D-8515-CB8CFCC8B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8E91D1-D3F2-4E8F-B267-86AB3A3E5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5F816-8199-4AD1-97F9-56C571FF1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451E9-4787-4CE4-BBBF-0E9A5AFCB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F95DA-50A5-4149-8101-ADA0E6B90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8B563-7B2F-44A3-896C-FC615DF03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4505703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附录与参考资料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03" r="3180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全球游戏市场规模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随着科技的发展和人们娱乐方式的多样化，全球游戏市场规模持续增长，用户基数庞大。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游戏类型与平台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游戏类型丰富多样，包括手机游戏、电脑游戏、主机游戏等，各平台之间相互竞争与合作。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虚拟现实、增强现实等新技术为游戏行业带来新的发展机遇，同时，移动游戏的崛起也改变了游戏行业的格局。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游戏行业概况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针对不同年龄段、性别、兴趣爱好的用户群体，制定不同的市场策略。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根据用户分布情况，选择重点市场进行开发，提高市场占有率。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通过线上线下相结合的方式，提高品牌知名度和用户粘性。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分析行业内主要竞争对手的产品特点、市场占有率、优劣势等。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主要竞品概况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了解竞争对手的营销策略、渠道和手段，以便制定更有针对性的市场策略。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竞品营销策略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关注竞争对手在技术方面的创新和突破，以便及时调整自身产品和技术的发展方向。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竞品技术创新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游戏类型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策略类、角色扮演类、射击类、益智类等。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针对国内市场还是国际市场，以及在游戏行业中的竞争地位。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针对不同年龄段和兴趣爱好的用户群体，如青少年、成年玩家等。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游戏类型与定位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独特的玩法、创新的设定、丰富的剧情等。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游戏特色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吸引玩家的核心要素，如画面精美、音效震撼、玩法有趣等。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与同类型游戏相比，本游戏的独特之处和优势。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游戏特色与卖点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短期目标和长期目标，如提高市场份额、打造品牌等。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实现路径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为实现目标，制定具体的战略和计划，如产品迭代、市场推广等。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成为行业内的领军企业，引领游戏潮流，创造更多价值。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广告收入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内购系统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订阅模式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联运与合作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通过在游戏中展示广告获取收入。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提供游戏内的虚拟商品或服务，供玩家购买。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提供定期付费的会员服务，享受额外游戏内容或特权。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与其他平台或公司合作，共同推广和运营游戏，分享收益。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通过主流应用商店（如苹果App Store、谷歌Google Play）发布游戏。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应用商店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建立官方网站，提供游戏下载链接。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官网下载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利用社交媒体平台（如微信、微博）进行游戏推广和下载链接分享。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与游戏平台、硬件厂商等合作伙伴进行联合推广和分发。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销售与分销渠道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免费试玩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在特定时间段内提供免费下载和试玩。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限时免费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打折促销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与其他游戏或服务进行捆绑销售，提供优惠套餐。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提供游戏免费试玩版本，吸引玩家体验。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在特定节日或活动期间对游戏进行打折销售。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核心团队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介绍核心团队的成员背景、专业能力和在游戏开发中的职责。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团队优势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分析团队在游戏开发方面的核心竞争力，如技术、创意、运营等方面的优势。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创始人背景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介绍创始人的教育、工作经历，以及在游戏行业的经验。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创始人及核心团队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分析技术团队在游戏开发方面的创新能力，如新技术应用、游戏性能优化等方面的创新。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技术团队成员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介绍技术团队成员的技能、经验和专长。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描述技术团队在游戏开发方面的技术实力，如游戏引擎、开发工具、技术难题的解决能力等。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技术团队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运营团队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介绍运营团队成员的背景、专业能力和在游戏运营中的职责。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市场团队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介绍市场团队成员的背景、专业能力和在市场推广中的职责。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运营与市场策略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分析运营与市场团队在游戏推广和运营方面的策略，如用户获取、用户留存、品牌建设等方面的策略。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运营与市场团队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https://d.book118.com/218045057032006027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2024-09-04T22:14:17.466</cp:lastPrinted>
  <dcterms:created xsi:type="dcterms:W3CDTF">2024-09-04T14:14:17Z</dcterms:created>
  <dcterms:modified xsi:type="dcterms:W3CDTF">2024-09-04T14:14:19Z</dcterms:modified>
</cp:coreProperties>
</file>