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967FD-7125-41EA-9A71-5BA854AF4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84FCF-4B40-4B5B-8188-669DCFF95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267CD-72E2-41F2-8E69-E8000641B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B52CBB-3A12-49FC-84B1-E9501DBC1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A5280D-7A3A-4F2C-AAC0-82BDBAD71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362286-C28D-4260-ADD9-963ADCB65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3758D5-D733-48DD-8921-EC25B1838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7D02F9-3C25-4CB1-BBD6-DFE79B0E83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68ADF7-FB9B-46BE-9478-711385884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28BA13-6CC7-4B80-AACC-397CB4A89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F91EB-D725-45EC-99B4-E76A7B429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8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04514312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服务培训体系搭建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服务培训体系概述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服务培训课程设计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服务培训实施与评估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服务培训师资力量建设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服务培训体系建设案例分析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08" r="17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服务培训体系是指一个组织为了提高员工的服务技能、态度和知识而建立的一套完整的培训机制。它包括培训目标、培训内容、培训方式、培训评估等多个方面。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服务培训体系旨在帮助员工更好地理解组织文化、服务标准和业务流程，提高员工的服务素质和效率，从而提升整个组织的业绩和客户满意度。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服务培训体系定义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411" r="104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服务培训体系的重要性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提高员工服务素质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通过培训，员工可以掌握正确的服务技能和知识，提高服务质量和效率。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提升组织业绩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有效的服务培训体系可以帮助组织提高客户满意度，增加客户回头率，从而提高组织的业绩。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增强组织竞争力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在激烈的市场竞争中，优秀的服务培训体系是组织吸引和留住人才的重要手段之一，能够提升组织的竞争力。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在线培训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随着互联网技术的发展，在线培训逐渐成为主流的培训方式，它具有灵活、便捷、高效等优点。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随着消费者需求的多样化，组织需要针对不同员工和客户需求，提供更加个性化的培训内容和方式。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实践导向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为了更好地提高员工的服务素质，服务培训体系越来越注重实践导向，通过模拟真实场景和实战演练等方式来提高员工的实际操作能力。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服务培训体系的发展趋势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针对不同岗位和层级的服务人员，确定调研对象的范围和代表性。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确定调研对象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设计调研问卷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实施调研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根据服务人员的岗位职责和业务特点，设计包含开放性和封闭性问题的调研问卷。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通过线上或线下方式发放问卷，并确保调研过程的保密性和匿名性。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培训需求调研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通过对服务岗位的任务进行逐一分析，确定完成这些任务所需的知识、技能和能力。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任务分析法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通过分析服务人员的绩效表现，找出绩效不佳的原因和所需的培训内容。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绩效分析法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与服务人员进行面对面或在线访谈，了解他们在工作中遇到的问题和培训需求。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培训需求分析方法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对调研结果进行统计、分析和整理，提取出服务人员普遍存在的培训需求。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839" r="983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根据整理后的数据，撰写培训需求报告，明确培训目标、内容、方式和时间安排等。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报告撰写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333" r="8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组织相关人员进行培训需求报告的审核，并根据反馈进行必要的修订和完善。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报告审核与修订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培训需求报告的制定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服务培训课程设计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课程设计原则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确保课程设计紧密围绕服务培训的目标，提高学员的知识、技能和能力。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课程内容应与实际工作紧密相关，注重实用性和可操作性。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课程设计应遵循系统性原则，确保课程内容之间的逻辑性和连贯性。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鼓励课程设计的创新，引入新的教学方法和手段，提高学员的学习兴趣和效果。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目标导向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实用性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系统性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内容规划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教学方法选择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课程实施与评估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课程设计流程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469" r="46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31624" r="3162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0534" r="1053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31666" r="3166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深入了解学员的学习需求，明确培训目标，为课程设计提供依据。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根据需求分析结果，规划课程内容，确定重点和难点。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根据课程内容和学习目标，选择合适的教学方法，如讲座、案例分析、角色扮演等。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实施课程，并对学员的学习效果进行评估，根据评估结果对课程设计进行调整和完善。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https://d.book118.com/218045143123006035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2024-09-14T18:04:57.737</cp:lastPrinted>
  <dcterms:created xsi:type="dcterms:W3CDTF">2024-09-14T10:04:57Z</dcterms:created>
  <dcterms:modified xsi:type="dcterms:W3CDTF">2024-09-14T10:04:59Z</dcterms:modified>
</cp:coreProperties>
</file>