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A9A4876-8980-4BBD-941C-A81C81904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264CFF-9C22-4EC8-BC9C-55093DD97E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29519E1-A747-47AD-BEC8-086DA2C3D0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C8BA9B5-C23E-40B6-BA48-F637E961A6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859543C-075C-4357-AB69-EEA1329BFD4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9D81F7D-2DD7-46E3-87A3-B2A9415254C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3C8CF1E-7A87-4F88-9F52-F240883B5B3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F9F7E9-D85F-4E40-BA5A-D2ACF18DF9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BBB7D6-900B-496F-9204-743F33FD27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CA0224-6360-4AC4-9A7F-BC06194882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58458F-A6BE-422F-BF12-1DBA511984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8046035043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自媒体时代的品牌内容策划与传播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自媒体时代概述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品牌内容策划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品牌内容传播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自媒体时代的品牌危机应对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自媒体时代概述</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自媒体是指个人或小团队通过互联网平台自主发布和传播信息的媒介形式。</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个性化、自主性、互动性、传播速度快、覆盖面广。</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自媒体的定义与特点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自媒体的发展历程与趋势</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发展历程</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从博客、微博到短视频和直播，自媒体形式不断演变。</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趋势</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内容质量要求更高，专业化、垂直化、社群化成为发展方向。</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品牌形象塑造</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通过自媒体平台传递品牌价值观和特色，建立品牌形象。</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用户互动与沟通</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增强与目标受众的互动，收集用户反馈，提高用户粘性。</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内容营销</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通过优质内容吸引潜在客户，提高品牌知名度和美誉度。</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自媒体在品牌传播中的作用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品牌内容策划</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目标导向</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以品牌目标和受众需求为导向，确保内容策划与品牌战略相一致。</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独特性</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创造独特的内容，区别于其他品牌，提升品牌辨识度。</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质量与价值</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注重内容的质量和价值，提供对受众有价值的资讯或观点。</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持续性</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制定长期的内容策划，保持稳定的内容输出，建立受众信任。</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内容策划的原则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发布与推广</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选择合适的自媒体平台进行发布，并进行推广传播。</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内容审核</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对创作的内容进行审核，确保内容的质量和专业性。</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内容创作</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撰写文章、制作视频、设计图片等，进行多形式的内容创作。</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市场调研</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了解目标受众、竞争对手和行业趋势，为内容策划提供依据。</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主题确定</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根据品牌定位和目标受众需求，确定内容主题和方向。</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内容策划的流程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了解受众</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深入研究目标受众的兴趣、需求和行为特点，创作符合其口味的内容。</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标题优化</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使用吸引人的标题，提高内容的点击率和阅读量。</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内容形式多样化</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运用图文、视频、音频等多种形式，丰富内容的表现力。</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互动与反馈</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及时回复受众的评论和反馈，增强与受众的互动和沟通。</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内容策划的技巧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5400000">
            <a:off x="4711026" y="2347396"/>
            <a:ext cx="1779543" cy="859971"/>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5400000" flipV="1">
            <a:off x="5684402" y="2347396"/>
            <a:ext cx="1779543" cy="859971"/>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5400000">
            <a:off x="4711026" y="4529840"/>
            <a:ext cx="1779543" cy="859971"/>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5400000" flipV="1">
            <a:off x="5684402" y="4529840"/>
            <a:ext cx="1779543" cy="859971"/>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495750" y="2577289"/>
            <a:ext cx="459786" cy="40018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4633" y="2609608"/>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539837" y="4784697"/>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304633" y="4786818"/>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840260" y="1887610"/>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跨界合作</a:t>
            </a:r>
          </a:p>
        </p:txBody>
      </p:sp>
      <p:sp>
        <p:nvSpPr>
          <p:cNvPr id="11" name="TextBox 11"/>
          <p:cNvSpPr txBox="1"/>
          <p:nvPr/>
        </p:nvSpPr>
        <p:spPr>
          <a:xfrm>
            <a:off x="7224522" y="2426460"/>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与其他品牌或领域进行跨界合作，共同创作有趣、新颖的内容。</a:t>
            </a:r>
          </a:p>
        </p:txBody>
      </p:sp>
      <p:sp>
        <p:nvSpPr>
          <p:cNvPr id="12" name="TextBox 12"/>
          <p:cNvSpPr txBox="1"/>
          <p:nvPr/>
        </p:nvSpPr>
        <p:spPr>
          <a:xfrm>
            <a:off x="7224522" y="462649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运用AI技术进行内容创作、个性化推荐等，提升内容策划的效率和精准度。</a:t>
            </a:r>
          </a:p>
        </p:txBody>
      </p:sp>
      <p:sp>
        <p:nvSpPr>
          <p:cNvPr id="13" name="TextBox 13"/>
          <p:cNvSpPr txBox="1"/>
          <p:nvPr/>
        </p:nvSpPr>
        <p:spPr>
          <a:xfrm>
            <a:off x="6840260" y="4070054"/>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AI技术应用</a:t>
            </a:r>
          </a:p>
        </p:txBody>
      </p:sp>
      <p:sp>
        <p:nvSpPr>
          <p:cNvPr id="14" name="TextBox 14"/>
          <p:cNvSpPr txBox="1"/>
          <p:nvPr/>
        </p:nvSpPr>
        <p:spPr>
          <a:xfrm>
            <a:off x="1176101" y="2444052"/>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运用数据分析工具，了解受众喜好和趋势，为内容策划提供数据支持。</a:t>
            </a:r>
          </a:p>
        </p:txBody>
      </p:sp>
      <p:sp>
        <p:nvSpPr>
          <p:cNvPr id="15" name="TextBox 15"/>
          <p:cNvSpPr txBox="1"/>
          <p:nvPr/>
        </p:nvSpPr>
        <p:spPr>
          <a:xfrm>
            <a:off x="791840" y="1887610"/>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数据驱动</a:t>
            </a:r>
          </a:p>
        </p:txBody>
      </p:sp>
      <p:sp>
        <p:nvSpPr>
          <p:cNvPr id="16" name="TextBox 16"/>
          <p:cNvSpPr txBox="1"/>
          <p:nvPr/>
        </p:nvSpPr>
        <p:spPr>
          <a:xfrm>
            <a:off x="1176101" y="462649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鼓励受众参与内容创作，运用用户生成的内容丰富品牌内容库。</a:t>
            </a:r>
          </a:p>
        </p:txBody>
      </p:sp>
      <p:sp>
        <p:nvSpPr>
          <p:cNvPr id="17" name="TextBox 17"/>
          <p:cNvSpPr txBox="1"/>
          <p:nvPr/>
        </p:nvSpPr>
        <p:spPr>
          <a:xfrm>
            <a:off x="791840" y="4070054"/>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UGC（用户生成内容）</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内容策划的创新点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品牌内容传播</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https://d.book118.com/218046035043006046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2024-09-27T03:09:35.355</cp:lastPrinted>
  <dcterms:created xsi:type="dcterms:W3CDTF">2024-09-26T19:09:35Z</dcterms:created>
  <dcterms:modified xsi:type="dcterms:W3CDTF">2024-09-26T19:09:37Z</dcterms:modified>
</cp:coreProperties>
</file>