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5D0BD2-FDC9-41D5-90E4-70492D0ED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890746-3535-4F23-87BA-167D1665DB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1A1831-D3FD-4B7C-BFBE-A27DDEB48F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85C84A-589C-4B28-9703-7F74FCD521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8F5CE6-222B-4D06-8260-12FCB31FCE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EE6412-85FA-4EBB-AEB7-8DFE3026BE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88AC5E-02AB-4D63-8846-E06FEC6086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326646-C883-4B31-AF28-19641AE7F7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137BC9-5803-45C2-81D3-1061883AE6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73BC9A-50EF-4863-9BE2-38D6D87649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2EFDE5-6276-4411-AE12-A9EB606D6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47045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飞机表面修复技术</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汇报人：AA</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飞机表面损伤类型及成因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传统修复技术与方法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现代高科技修复技术应用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不同材质飞机表面修复策略选择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实际操作流程与注意事项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未来发展趋势预测与挑战应对</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飞机表面损伤类型及成因</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6425" b="16425"/>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0434" b="1043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常见损伤类型</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由于与其他物体接触或摩擦造成的表面划痕，可能涉及涂层或基材。</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撞击或重物落下造成的局部凹陷，可能伴随涂层破裂或基材变形。</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涂层或基材因应力、疲劳或环境因素产生的细小裂缝。</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由化学或电化学反应引起的材料降解，常见于金属部件。</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划痕</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凹坑</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裂纹</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腐蚀</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维护操作不当</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如使用错误的清洁剂或工具，可能导致划痕或涂层损坏。</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意外撞击</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与地面设备、鸟类等物体的撞击，可能造成凹坑或裂纹。</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环境因素</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如紫外线、温度波动、潮湿等，可加速涂层老化或引发腐蚀。</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材料疲劳</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长时间使用或频繁起降可能导致飞机结构材料疲劳，进而产生裂纹。</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损伤成因分析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21875" b="218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气动性能下降</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结构强度减弱</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腐蚀扩展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维护成本增加</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影响飞行安全因素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表面损伤可能导致飞机气动性能下降，增加飞行阻力，影响稳定性和操纵性。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若腐蚀得不到及时控制，可能扩展至关键结构部件，威胁飞行安全。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严重损伤可能削弱飞机结构强度，降低承载能力和抗冲击性。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频繁的表面修复和维护将增加航空公司的运营成本和时间成本。</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传统修复技术与方法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163" r="216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手工打磨与填补法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打磨工具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使用砂纸、砂轮等手动工具对飞机表面进行打磨，去除损伤层和氧化物。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填补材料</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采用与飞机表面材料相容的填补剂，对打磨后的表面进行填补，恢复表面平整。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打磨与填补交替进行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在填补后，再次进行打磨，确保表面平整，直到达到修复要求。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使用抛光机对飞机表面进行抛光处理，提高表面光洁度。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抛光机械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抛光介质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抛光后处理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采用不同粒度的抛光膏或抛光液作为抛光介质，实现不同程度的抛光效果。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抛光完成后，需对表面进行清洗和干燥处理，确保表面干净无杂质。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机械抛光处理法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根据飞机表面材料和修复要求，选择合适的保护涂层，如防腐涂层、耐磨涂层等。</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6750" b="1675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涂层选择</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采用专业的喷涂设备，如喷枪、喷涂机等，对飞机表面进行均匀喷涂。</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喷涂设备</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喷涂完成后，需对涂层进行固化处理，如加热固化、自然固化等，确保涂层牢固附着在飞机表面。</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涂层固化</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喷涂保护涂层法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现代高科技修复技术应用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00" b="310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利用高能激光束将合金粉末或陶瓷粉末与基体表面薄层迅速加热并熔化，再快速凝固形成稀释度极低并与基体材料呈冶金结合的表面层。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热输入和畸变较小，涂层稀释率低，与基体结合强度高，可在大气环境中实现连续、自动化生产。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激光熔覆技术原理及优势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优势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原理</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利用等离子弧作为热源，将陶瓷、合金、金属等材料加热到熔融或半熔融状态，并以高速喷向经过预处理的工件表面而形成附着牢固的表面层。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广泛应用于航空航天、石油化工、汽车制造等领域，用于修复飞机发动机叶片、汽缸体、曲轴等关键零部件。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等离子喷涂技术特点及应用范围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https://d.book118.com/218047045006006032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2024-09-09T06:04:07.661</cp:lastPrinted>
  <dcterms:created xsi:type="dcterms:W3CDTF">2024-09-08T22:04:07Z</dcterms:created>
  <dcterms:modified xsi:type="dcterms:W3CDTF">2024-09-08T22:04:09Z</dcterms:modified>
</cp:coreProperties>
</file>