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1E7B3-A6AC-4FF2-A202-505E74FE9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B7C33-AB02-4F35-A768-0D93953A0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D51E8-1E8B-4559-8B3A-08C1F90D3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7D402-7171-451C-B162-FD2716E22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443F0C-3239-4A83-A16D-BB4623E62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ACB7E3-53DA-4C6E-805A-8E6DAC5D9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ADF79D-FF4B-4CFB-B58A-74B233BA1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F0650-7891-4611-AC4F-3330FD658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1DD8F-F7F6-4B88-ADA6-05762159B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33E3B-C427-4A9B-8CF3-DDDC093E9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DD05F-0377-42C8-BC47-0F24A2E1A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5103006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继承法详细课件\n## 1.继承法的基本概念及其重要性\n### 1.1继承法的定义与法律渊源\n### 1.2继承法的基本原则与目的\n### 1.3继承法在民法体系中的地位与作用\n## 2.继承权的取得与丧失\n### 2.1继承权的取得条件与主体\n### 2.2继承权的丧失原因与法律后果\n### 2.3继承权纠纷的解决途径与法律适用\n## 3.遗产的清算与分割\n### 3.1遗产的定义与范围\n### 3.2遗产的清算程序与方法\n### 3.3遗产的分割原则与方式\n## 4.遗嘱继承与法定继承\n### 4.1遗嘱继承的定义、类型与效力\n### 4.2法定继承的定义、顺序与份额\n### 4.3遗嘱继承与法定继承的冲突与解决\n## 5.遗产管理人制度\n### 5.1遗产管理人的定义与选任\n### 5.2遗产管理人的职责与权利\n### 5.3遗产管理人制度的实践与完善\n## 6.涉外继承法律问题\n### 6.1涉外继承的法律适用与管辖\n### 6.2涉外继承的文书认证与送达\n### 6.3涉外继承纠纷的解决途径与案例分析\n## 7.继承法的修改与完善\n### 7.1继承法修改的必要性与现实意义\n### 7.2继承法修改的主要内容与亮点\n### 7.3继承法修改后的实施与效果评估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继承法详细课件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继承法的基本概念及其重要性</a:t>
            </a:r>
            <a:endParaRPr/>
          </a:p>
        </p:txBody>
      </p:sp>
      <p:sp>
        <p:nvSpPr>
          <p:cNvPr id="10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规定继承权的取得、丧失和遗产的处理原则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调整继承人之间的权利和义务关系</a:t>
                </a:r>
                <a:endParaRPr/>
              </a:p>
            </p:txBody>
          </p:sp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继承法是调整继承关系的法律规范</a:t>
                </a:r>
                <a:endParaRPr/>
              </a:p>
            </p:txBody>
          </p:sp>
        </p:grpSp>
        <p:grpSp>
          <p:nvGrpSpPr>
            <p:cNvPr id="21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宪法规定公民的继承权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民法规定继承法的基本原则和具体制度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婚姻法规定夫妻之间的继承权</a:t>
                </a:r>
                <a:endParaRPr/>
              </a:p>
            </p:txBody>
          </p:sp>
          <p:sp>
            <p:nvSpPr>
              <p:cNvPr id="2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继承法的法律渊源包括宪法、民法、婚姻法等</a:t>
                </a:r>
                <a:endParaRPr/>
              </a:p>
            </p:txBody>
          </p:sp>
        </p:grpSp>
        <p:grpSp>
          <p:nvGrpSpPr>
            <p:cNvPr id="21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强制性：继承法的规定必须遵守，不得违反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普遍性：继承法适用于全体公民，不论民族、性别、职业等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稳定性：继承法的规定不宜频繁变动，以维护社会秩序</a:t>
                </a:r>
                <a:endParaRPr/>
              </a:p>
            </p:txBody>
          </p:sp>
          <p:sp>
            <p:nvSpPr>
              <p:cNvPr id="2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继承法具有强制性、普遍性和稳定性的特点</a:t>
                </a:r>
                <a:endParaRPr/>
              </a:p>
            </p:txBody>
          </p:sp>
        </p:grpSp>
      </p:grpSp>
      <p:pic>
        <p:nvPicPr>
          <p:cNvPr id="21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继承法的定义与法律渊源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继承法的基本原则包括：保护公民的继承权、平等继承、遗嘱自由、限定继承等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保护公民的继承权：保障公民依法享有的继承权，不得侵犯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平等继承：继承权男女平等，同一顺序的继承人继承份额相等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遗嘱自由：公民有权按照自己的意愿处分遗产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限定继承：继承人在继承遗产的范围内承担债务，超出部分不承担责任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继承法的目的：明确继承关系，保护继承权，合理分配遗产，维护家庭和谐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明确继承关系：确认继承人的资格和顺序，防止继承纠纷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保护继承权：维护公民的合法权益，防止继承权被侵犯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合理分配遗产：按照法律规定，公平、公正地分配遗产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维护家庭和谐：通过调整继承关系，促进家庭和睦相处</a:t>
            </a:r>
            <a:endParaRPr/>
          </a:p>
        </p:txBody>
      </p: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继承法的基本原则与目的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3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3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4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继承法是民法的重要组成部分</a:t>
                </a:r>
                <a:endParaRPr/>
              </a:p>
            </p:txBody>
          </p:sp>
          <p:sp>
            <p:nvSpPr>
              <p:cNvPr id="24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继承法属于民法典的第五编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与物权法、合同法、侵权法等共同构成民法的基本体系</a:t>
                </a:r>
                <a:endParaRPr/>
              </a:p>
            </p:txBody>
          </p:sp>
        </p:grpSp>
        <p:grpSp>
          <p:nvGrpSpPr>
            <p:cNvPr id="24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继承法在民法体系中的作用：调整继承关系，维护公民的合法权益</a:t>
                </a:r>
                <a:endParaRPr/>
              </a:p>
            </p:txBody>
          </p:sp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调整继承关系：明确继承人的资格和顺序，解决继承纠纷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维护公民的合法权益：保护公民的继承权，防止继承权被侵犯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促进家庭和谐：通过合理分配遗产，维护家庭和睦相处</a:t>
                </a:r>
                <a:endParaRPr/>
              </a:p>
            </p:txBody>
          </p:sp>
          <p:sp>
            <p:nvSpPr>
              <p:cNvPr id="24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继承法在民法体系中的地位与作用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继承权的取得与丧失</a:t>
            </a:r>
            <a:endParaRPr/>
          </a:p>
        </p:txBody>
      </p:sp>
      <p:sp>
        <p:nvSpPr>
          <p:cNvPr id="2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具有血缘关系：继承人与被继承人之间存在直系血亲或旁系血亲关系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法定身份：继承人具备法定的继承资格，如配偶、子女、父母等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未丧失继承权：继承人未违反法律规定，未丧失继承权</a:t>
                </a:r>
                <a:endParaRPr/>
              </a:p>
            </p:txBody>
          </p:sp>
          <p:sp>
            <p:nvSpPr>
              <p:cNvPr id="25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继承权的取得条件：具有血缘关系、法定身份、未丧失继承权等</a:t>
                </a:r>
                <a:endParaRPr/>
              </a:p>
            </p:txBody>
          </p:sp>
          <p:sp>
            <p:nvSpPr>
              <p:cNvPr id="25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6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公民：具有完全民事行为能力的自然人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法人：依法设立并具有独立法人资格的组织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其他组织：不具备法人资格的其他组织，如合伙企业等</a:t>
                </a:r>
                <a:endParaRPr/>
              </a:p>
            </p:txBody>
          </p:sp>
          <p:sp>
            <p:nvSpPr>
              <p:cNvPr id="26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继承权的主体：公民、法人和其他组织</a:t>
                </a:r>
                <a:endParaRPr/>
              </a:p>
            </p:txBody>
          </p:sp>
          <p:sp>
            <p:nvSpPr>
              <p:cNvPr id="26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继承权的取得条件与主体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6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继承权的丧失原因：故意杀害被继承人、遗弃被继承人、虐待被继承人等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故意杀害被继承人：继承人故意杀害被继承人，丧失继承权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遗弃被继承人：继承人对被继承人负有赡养义务，遗弃被继承人，丧失继承权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虐待被继承人：继承人虐待被继承人，情节严重，丧失继承权</a:t>
                </a:r>
                <a:endParaRPr/>
              </a:p>
            </p:txBody>
          </p:sp>
        </p:grpSp>
        <p:grpSp>
          <p:nvGrpSpPr>
            <p:cNvPr id="27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继承权丧失的法律后果：丧失继承权，其他继承人可依次递补继承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丧失继承权：继承人因法定原因丧失继承权，无权继承遗产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其他继承人可依次递补继承：丧失继承权的继承人份额，由其他继承人依次递补继承</a:t>
                </a:r>
                <a:endParaRPr/>
              </a:p>
            </p:txBody>
          </p: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继承权的丧失原因与法律后果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7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继承权纠纷的解决途径：协商解决、调解解决、诉讼解决等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协商解决：继承人之间通过协商，达成一致意见，解决继承权纠纷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调解解决：继承人之间通过调解组织，达成调解协议，解决继承权纠纷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诉讼解决：继承人将继承权纠纷提交人民法院，通过司法程序解决</a:t>
                </a:r>
                <a:endParaRPr/>
              </a:p>
            </p:txBody>
          </p:sp>
        </p:grpSp>
        <p:grpSp>
          <p:nvGrpSpPr>
            <p:cNvPr id="28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继承权纠纷的法律适用：适用继承法、民法通则、婚姻法等法律规定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适用继承法：继承权纠纷的审理，依据继承法的规定进行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适用民法通则：继承法没有规定的，适用民法通则的规定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适用婚姻法：涉及夫妻之间的继承权问题，适用婚姻法的规定</a:t>
                </a:r>
                <a:endParaRPr/>
              </a:p>
            </p:txBody>
          </p: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继承权纠纷的解决途径与法律适用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遗产的清算与分割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遗产的定义：被继承人死亡时遗留的个人合法财产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被继承人死亡：遗产产生的时间条件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个人合法财产：遗产的财产性质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遗产的范围：包括动产、不动产、债权、债务等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动产：如现金、银行存款、有价证券等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不动产：如房屋、土地、林木等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债权：如被继承人生前享有的债权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债务：如被继承人生前承担的债务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遗产的定义与范围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遗产的清算程序：编制遗产清单、清偿债务、支付税款、分割遗产等</a:t>
                </a:r>
                <a:endParaRPr/>
              </a:p>
            </p:txBody>
          </p:sp>
          <p:sp>
            <p:nvSpPr>
              <p:cNvPr id="3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编制遗产清单：清理被继承人的财产，编制遗产清单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清偿债务：用遗产支付被继承人生前的债务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支付税款：用遗产支付被继承人生前应缴纳的税款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分割遗产：按照法律规定，将遗产分配给继承人</a:t>
                </a:r>
                <a:endParaRPr/>
              </a:p>
            </p:txBody>
          </p:sp>
        </p:grpSp>
        <p:grpSp>
          <p:nvGrpSpPr>
            <p:cNvPr id="3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遗产的清算方法：实物清算、价值清算、混合清算等</a:t>
                </a:r>
                <a:endParaRPr/>
              </a:p>
            </p:txBody>
          </p:sp>
          <p:sp>
            <p:nvSpPr>
              <p:cNvPr id="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实物清算：以实物形式分配遗产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价值清算：将遗产变卖，以价值形式分配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混合清算：根据实际情况，采用实物清算和价值清算相结合的方式</a:t>
                </a:r>
                <a:endParaRPr/>
              </a:p>
            </p:txBody>
          </p:sp>
          <p:sp>
            <p:nvSpPr>
              <p:cNvPr id="4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遗产的清算程序与方法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4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4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平等分割：同一顺序的继承人继承份额相等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协议分割：继承人之间协商一致，对遗产进行分割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法定分割：按照法律规定，对遗产进行分割</a:t>
                </a:r>
                <a:endParaRPr/>
              </a:p>
            </p:txBody>
          </p:sp>
          <p:sp>
            <p:nvSpPr>
              <p:cNvPr id="4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遗产的分割原则：平等分割、协议分割、法定分割等</a:t>
                </a:r>
                <a:endParaRPr/>
              </a:p>
            </p:txBody>
          </p:sp>
          <p:sp>
            <p:nvSpPr>
              <p:cNvPr id="5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5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实物分割：将遗产实物分配给继承人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价值分割：将遗产变卖，以价值形式分配给继承人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实物与价值结合分割：根据实际情况，采用实物分割和价值分割相结合的方式</a:t>
                </a:r>
                <a:endParaRPr/>
              </a:p>
            </p:txBody>
          </p:sp>
          <p:sp>
            <p:nvSpPr>
              <p:cNvPr id="5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遗产的分割方式：实物分割、价值分割、实物与价值结合分割等</a:t>
                </a:r>
                <a:endParaRPr/>
              </a:p>
            </p:txBody>
          </p:sp>
          <p:sp>
            <p:nvSpPr>
              <p:cNvPr id="5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遗产的分割原则与方式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遗嘱继承与法定继承</a:t>
            </a:r>
            <a:endParaRPr/>
          </a:p>
        </p:txBody>
      </p:sp>
      <p:sp>
        <p:nvSpPr>
          <p:cNvPr id="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遗嘱继承的定义、类型与效力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6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遗嘱继承的定义：被继承人生前通过遗嘱处分遗产的方式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被继承人生前：遗嘱继承产生的时间条件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通过遗嘱：遗嘱继承的方式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处分遗产：遗嘱继承的目的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遗嘱继承的类型：自书遗嘱、代书遗嘱、录音遗嘱、口头遗嘱等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自书遗嘱：被继承人亲自书写的遗嘱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代书遗嘱：他人代为书写的遗嘱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录音遗嘱：被继承人通过录音形式表达的遗嘱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口头遗嘱：被继承人通过口头形式表达的遗嘱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遗嘱继承的效力：遗嘱的内容对被继承人和继承人生效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对被继承人：遗嘱的内容体现了被继承人的意愿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对继承人：遗嘱的内容确定了继承人的资格和遗产分配</a:t>
            </a:r>
            <a:endParaRPr/>
          </a:p>
        </p:txBody>
      </p:sp>
      <p:cxnSp>
        <p:nvCxnSpPr>
          <p:cNvPr id="6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https://d.book118.com/218051030065006041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继承法详细课件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2024-09-20T07:22:52.615</cp:lastPrinted>
  <dcterms:created xsi:type="dcterms:W3CDTF">2024-09-19T23:22:52Z</dcterms:created>
  <dcterms:modified xsi:type="dcterms:W3CDTF">2024-09-19T23:22:54Z</dcterms:modified>
</cp:coreProperties>
</file>