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EAE74-BFCC-4FBD-8361-4623D1D9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6C75E-70CA-422E-9685-D880B905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15214-5D2C-4897-B937-7E6D0D277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AD468-0400-418B-8FB3-CE0E31A8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C6C74-EFCA-43F6-AD9A-52AEEAF0C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8BEE3-A123-4E22-AB29-7A5C2894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8591-1A33-4BDB-8885-9D7F4FD4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22B27-7492-46D5-A751-E8F599C0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74CD1-73F1-4963-ADDC-FE815868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0E259-8320-4711-85CE-8078AC4C7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E082-C451-484E-917D-D1A6CF7A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2056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宝宝卫士培训安全意识童年利器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安全习惯养成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50" r="33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提高家长和宝宝的安全意识，预防儿童意外伤害发生，保障宝宝健康成长。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近年来，儿童意外伤害事件频发，家庭和社会对儿童安全问题越来越关注，急需加强儿童安全教育。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宝宝在成长过程中，面临着诸多安全隐患，如跌倒、烫伤、触电、误食等。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安全意识培养至关重要，不仅关系到宝宝的身体健康，还影响其心理发展和家庭幸福。通过培训，家长可以掌握基本的安全知识和应急处理技能，为宝宝提供一个更加安全、健康的成长环境。同时，培养宝宝的安全意识也有助于其形成良好的自我保护习惯，为未来的独立生活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宝宝安全现状及重要性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教育宝宝远离危险家电，不随意触摸插座、电线等。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50" r="11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培养宝宝对火源的警惕性，教育他们不玩火、不靠近易燃物品。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教育宝宝不乱吃药，学会识别药品标签，了解用药常识。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教育宝宝遵守校园安全规则，不攀爬围墙、不推搡同学等。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指导宝宝在参加各类活动时注意人身安全，避免意外伤害。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定期组织宝宝进行应急疏散演练，提高他们应对突发事件的能力。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幼儿园安全教育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教育宝宝遵守交通规则，学会识别交通信号和标志，确保出行安全。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培养宝宝的防拐防骗意识，不轻信陌生人，学会寻求帮助。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防拐防骗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教育宝宝在公共场所注意人身和财物安全，不乱跑、不乱摸。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安全技能学习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教授宝宝识别火源和易燃物品，了解火的危险性。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学习如何正确使用火警电话，掌握报警时机和报警内容。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掌握基本灭火方法，如使用灭火器、灭火毯等，培养宝宝在紧急情况下的自救能力。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防火与灭火技能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防溺水与急救技能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教育宝宝远离危险水域，不私自下水游泳或嬉戏。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学习基本的游泳技能和自救方法，如浮水、呼吸调整等。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掌握心肺复苏术（CPR）等急救技能，以便在紧急情况下进行自救或互救。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https://d.book118.com/218052056101006040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2024-09-19T03:47:41.213</cp:lastPrinted>
  <dcterms:created xsi:type="dcterms:W3CDTF">2024-09-18T19:47:41Z</dcterms:created>
  <dcterms:modified xsi:type="dcterms:W3CDTF">2024-09-18T19:47:43Z</dcterms:modified>
</cp:coreProperties>
</file>