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EA76A-8059-4372-9DDB-AB4E700F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2C4B7-E5AA-4D3A-BDAD-F8EAC467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BD5FA-DD62-47CA-8A25-AEACA731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2FF0D-7A6E-4D96-8290-89BDC370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5EFDB-392E-414D-96A4-80A065E5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F89FA-8A68-40FB-94A6-7A5BAD23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3A87D-A4F4-48E6-874A-9253AD293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F832A-A8BD-4D71-92D1-A029A535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94BB4-11A9-4D43-BE97-655CA7FF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95EB8-0F7A-488F-A1A8-D958D247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83E75-2E13-40CB-BB3A-F4550A58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2116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加油站安全操作规程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加油站应急预案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确保加油站工作人员和顾客的安全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加油站是一个高风险的场所，涉及到易燃易爆的油品，因此制定安全工作制度旨在确保工作人员和顾客的安全。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预防事故和损失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通过建立完善的安全工作制度，可以有效地预防各类事故的发生，减少财产损失和人员伤亡。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" r="35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https://d.book118.com/218052116112006046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2024-09-27T16:01:21.538</cp:lastPrinted>
  <dcterms:created xsi:type="dcterms:W3CDTF">2024-09-27T08:01:21Z</dcterms:created>
  <dcterms:modified xsi:type="dcterms:W3CDTF">2024-09-27T08:01:23Z</dcterms:modified>
</cp:coreProperties>
</file>