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2F564B-4655-4FE3-AD03-FD8BBD87F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2EB90-8F9E-4469-B774-48B5C9637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D8BF0-FE39-4394-A385-BD58C0217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34B365-D080-4AB1-95BB-3A1EB074B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9E5DAB-E212-4B0E-A264-382BC3190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235C9-415B-4ADF-BE83-B530D2B4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614D9-BA37-42D4-BA8E-FEA714D3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76A74-4E79-4B49-855F-0EA66A4F9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0868D-2EA8-42DE-851F-180052F1E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28966-6F2A-4EA4-8955-45091D681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680A4-CCC4-4576-8D44-27C5D4FA8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5213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驾驶员安全事故预防及保险理赔学习培训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驾驶员安全事故预防概述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驾驶员安全驾驶技能培训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驾驶员心理素质培养与提高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保险理赔基础知识学习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驾驶员安全事故案例分析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保险理赔实务操作培训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驾驶员安全事故预防概述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随着车辆保有量的增加，交通事故数量也呈上升趋势，给人们的生命财产安全带来严重威胁。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交通事故频发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部分驾驶员对交通安全法规和安全驾驶技能掌握不足，安全意识淡漠，容易引发交通事故。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驾驶员安全事故现状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驾驶员的驾驶技能、经验、心理、生理状况以及安全意识等因素都会影响驾驶安全。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车辆技术状况不良、安全设施不全或失效等都可能导致交通事故的发生。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道路环境因素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道路设计不合理、交通标志标线不清晰、恶劣天气等道路环境因素也是引发交通事故的重要原因。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驾驶员安全事故原因分析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加强交通安全宣传教育，提高驾驶员的安全意识和遵章守法的自觉性。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提高驾驶员安全意识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严格驾驶员培训和管理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加强车辆安全检查和维护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改善道路交通环境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加强对驾驶员的培训和管理，提高其驾驶技能和安全意识，确保驾驶员具备安全驾驶的能力。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定期对车辆进行安全检查和维护，确保车辆技术状况良好，防止因车辆故障引发交通事故。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加强道路建设和维护，改善道路交通环境，提高道路通行能力和安全性。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驾驶员安全事故预防措施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驾驶员安全驾驶技能培训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学习交通法规，了解安全驾驶的重要性，树立安全意识。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交通法规和安全意识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掌握汽车的基本构造、工作原理及性能特点，以便更好地驾驭车辆。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车辆结构和性能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学习起步、停车、转向、会车等基本驾驶技巧，以及夜间、雨雪等恶劣天气条件下的驾驶技巧。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安全驾驶技能基础知识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在封闭场地进行基础驾驶技能训练，包括直线行驶、曲线行驶、倒车入库等。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基础驾驶技能训练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特殊路段驾驶训练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紧急情况处置训练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针对山路、高速公路、城市道路等特殊路段进行驾驶训练，提高驾驶员的适应能力和应对能力。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模拟突发情况，如爆胎、制动失灵等，进行紧急处置训练，培养驾驶员的应急反应能力。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安全驾驶技能实践训练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对驾驶员进行交通法规和安全知识理论考试，确保驾驶员掌握必要的理论知识。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在封闭场地和实际道路环境中对驾驶员进行实践考核，评估其驾驶技能和安全意识。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实践考核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结合理论考试和实践考核成绩，对驾驶员进行综合评估，确保其具备安全驾驶的能力。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安全驾驶技能考核与评估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驾驶员心理素质培养与提高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情绪不稳定的驾驶员容易在驾驶过程中产生冲动、紧张或愤怒等情绪，从而增加事故风险。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驾驶员需要具备良好的注意力集中能力，以便在复杂的交通环境中迅速做出判断和反应。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注意力集中能力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面对突发情况时，驾驶员的应变能力决定了其能否迅速采取有效措施，防止事故发生或减轻事故后果。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驾驶员心理素质对安全驾驶的影响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驾驶员心理素质培养方法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通过改变驾驶员的思维和行为模式，提高其情绪稳定性和应对压力的能力。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模拟驾驶训练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在模拟驾驶环境中设置各种复杂和紧急情况，让驾驶员在安全的环境下体验并学习如何应对。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心理辅导和讲座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定期为驾驶员提供心理辅导和讲座，帮助他们了解自身心理状况，并提供改善建议。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增加经验积累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随着驾驶经验的积累，驾驶员对交通环境和突发情况的处理能力会逐渐提高。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驾驶员应学会自我调节情绪，保持冷静和理智，避免因情绪波动而影响驾驶安全。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学习新知识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不断学习交通法规、安全驾驶技巧等新知识，有助于驾驶员提升安全意识和心理素质。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驾驶员心理素质提高途径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https://d.book118.com/218052133013006033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2024-09-10T20:53:15.976</cp:lastPrinted>
  <dcterms:created xsi:type="dcterms:W3CDTF">2024-09-10T12:53:15Z</dcterms:created>
  <dcterms:modified xsi:type="dcterms:W3CDTF">2024-09-10T12:53:18Z</dcterms:modified>
</cp:coreProperties>
</file>