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B5F03-94C0-492B-8826-BDA1A6579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08763-2C86-46F4-95A2-200E436D1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8A7B1-880E-41B6-9783-5C791E272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DF420-3E42-4CDA-9FF6-07DF2ECED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8FF544-EE3E-4C65-95FD-CE85F3864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51A42C-9E9B-4D60-A518-EA17B8E5F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3BF55D-C08F-4248-8F05-3EF87062E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FF12E-C1DE-4EF7-AA47-F8B6D1418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47BB7-1C2B-441F-8002-528563358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21FB8-FBA1-4A55-8B56-D636A879B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166C6-D3DB-4995-A6EB-BD731EF17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5400314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双极性晶体三极管课件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双极性晶体三极管概述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双极性晶体三极管的工作状态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双极性晶体三极管的特性曲线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双极性晶体三极管的应用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双极性晶体三极管的参数与选择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双极性晶体三极管的发展趋势与展望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双极性晶体三极管概述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795" b="57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双极性晶体三极管是一种电子器件，由半导体材料制成，具有三个电极（基极、集电极和发射极），能够控制电流的放大和开关。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双极性晶体三极管通过基极电流的控制，实现集电极电流的放大，同时能够将信号从基极传输到集电极或从集电极传输到基极。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双极性晶体三极管由半导体材料（如硅、锗）制成，具有三个电极和两个PN结（基极与集电极之间的集电结和基极与发射极之间的发射结）。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根据结构和使用目的，双极性晶体三极管可分为NPN型和PNP型两类。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结构与类型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89" r="325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双极性晶体三极管具有电流放大作用，能够实现信号的放大、传输和开关控制，同时具有低功耗、高速度、高可靠性等优点。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双极性晶体三极管广泛应用于电子设备中，如放大器、振荡器、开关电路、数字逻辑电路等。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特点与用途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双极性晶体三极管的工作状态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当三极管基极电流足够大时，集电极电流不再随基极电流的增加而增加，三极管进入饱和状态。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在饱和状态下，三极管的集电极和发射极之间的电压非常接近于零，集电极电流达到了最大值，并且不再随着基极电流的增加而增加。此时，三极管失去了放大能力，相当于一个闭合的开关。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饱和状态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当三极管基极电流适中时，集电极电流随着基极电流的增加而按一定比例增加，三极管处于放大状态。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在放大状态下，三极管的集电极和发射极之间的电压有一个较大的值，集电极电流随着基极电流的增加而按一定比例增加。此时，三极管具有放大能力，相当于一个开合的开关。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放大状态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截止状态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当三极管基极电流为零或非常小时，集电极电流为零，三极管处于截止状态。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在截止状态下，三极管的集电极和发射极之间的电压接近于电源电压，集电极电流为零。此时，三极管失去了放大能力，相当于一个断开的开关。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https://d.book118.com/218054003140006023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2024-08-30T18:15:55.608</cp:lastPrinted>
  <dcterms:created xsi:type="dcterms:W3CDTF">2024-08-30T10:15:55Z</dcterms:created>
  <dcterms:modified xsi:type="dcterms:W3CDTF">2024-08-30T10:15:57Z</dcterms:modified>
</cp:coreProperties>
</file>