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E637C-932B-42F6-A7D0-FCA598644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376FD-8BDC-439D-B19B-549C034CE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2D03C-600C-4F0C-AB3C-386944880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9271D-68E1-4BB3-9A51-06D07BA36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9B26B-1877-4805-9C97-2881811F8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F8288D-5CDC-40A7-98E3-285B2FBF9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69DC4-0721-43FD-9C58-7BB8C5565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B842F-E1F8-4FC8-BDEE-C789FCC5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507C7-B889-4CE9-8182-8C9462BE8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A7479-96E8-474F-A749-BE319C717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1C271-EF04-4B90-9758-ADDA0ABA9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54013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安全生产管理制度培训学习考核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考核方式与评价标准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安全生产是社会发展的重要保障，关系到人民群众的生命财产安全，影响社会稳定和经济发展。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安全生产管理制度是规范企业安全生产行为、提高安全生产水平的重要措施。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通过安全生产管理制度的培训学习和考核，可以增强员工的安全意识，提高企业的安全管理水平，减少生产安全事故的发生。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强调安全生产的重要性，注重预防事故的发生。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“安全第一，预防为主”的原则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倡导全员参与安全管理，采取综合治理措施。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“全员参与，综合治理”的原则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明确生产过程中的安全管理责任，确保生产与安全并重。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“管生产必须管安全”的原则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安全生产方针与目标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制定企业的安全生产方针和目标，明确安全管理的方向。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安全生产组织保障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建立健全安全生产组织机构，配备专职安全管理人员，确保安全管理的有效实施。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安全生产制度与流程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制定完善的安全生产制度和流程，规范员工的安全行为。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定期开展安全培训和教育活动，提高员工的安全意识和技能水平。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定期进行安全检查和隐患排查，及时发现和处理潜在的安全问题。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应急管理与事故处理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建立完善的应急管理机制和事故处理流程，确保在紧急情况下能够迅速响应并妥善处理。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企业安全生产管理人员、生产操作人员等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具备一定的安全生产基础知识和实践经验，能够积极参与培训学习和考核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紧急救援与自救互救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深入解读国家安全生产法律法规，提高参训人员的法律意识和安全意识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通过典型安全事故案例分析，帮助参训人员掌握事故预防和处理技能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系统介绍安全生产管理理论、方法和技术，提升参训人员的安全管理能力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教授紧急救援和自救互救的基本知识和技能，提高参训人员应对突发事件的能力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提高参训人员的安全意识和法律意识，树立“安全第一”的思想观念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培训目标与成果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掌握安全生产管理的基本理论和方法，能够制定和执行安全生产管理制度和措施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熟悉安全事故的预防和处理流程，能够及时发现和消除安全隐患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具备紧急救援和自救互救的能力，能够在突发事件中保护自己和他人的生命安全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通过培训考核，取得相应的培训合格证书，为企业的安全生产工作提供有力保障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根据个人时间和能力，制定合理的学习计划，明确学习目标和时间安排。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认真阅读安全生产管理制度相关材料，理解并掌握核心内容和要求。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阅读相关材料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完成学习后，进行自我检测，查漏补缺，并针对不足进行反思和改进。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自我检测与反思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按照相关主题或问题，进行分组讨论，分享彼此的理解和看法，相互学习和借鉴。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团队展示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通过角色扮演的方式，模拟实际工作场景，加深对安全生产管理制度的理解和掌握。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以小组为单位，进行团队展示，汇报学习成果和心得体会，促进交流和共同进步。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https://d.book118.com/218054013030006035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2024-09-13T22:00:15.592</cp:lastPrinted>
  <dcterms:created xsi:type="dcterms:W3CDTF">2024-09-13T14:00:15Z</dcterms:created>
  <dcterms:modified xsi:type="dcterms:W3CDTF">2024-09-13T14:00:17Z</dcterms:modified>
</cp:coreProperties>
</file>