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98BB3-11B3-4727-A953-054B1FF0C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4FA32-7D41-4E03-B3BC-1EFB71248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312CF-3F65-4D01-B489-C9C6121C1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B370C-0387-4BDC-8690-66A493DB4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0A7A21-261B-4B4A-8391-5FB4BDB59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60A868-5296-4331-9B82-AF7AA6604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A7E444-49B8-41F5-9D6A-25693D373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C662B-5F9F-40AE-B18B-EBDFC2FC1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58A904-34A6-4FF7-BA5C-C1AF2619C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780AD-CE48-4E76-986B-699C86DD0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041FF-2A65-4691-9298-CBCC1FD76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540161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娱乐行业火灾应急演示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火灾危险性与娱乐行业特点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灭火器材使用及维护保养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紧急疏散与逃生自救技巧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报警、接警及初期处置流程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总结回顾与展望未来工作方向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火灾危险性与娱乐行业特点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火灾是指在时间和空间上失去控制的燃烧所造成的灾害，具有发生频率高、突发性强、破坏性大、处置救援困难等特点。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火灾危险性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火灾不仅会造成人员伤亡和财产损失，还会对社会稳定和经济发展产生严重影响。其危险性主要表现在火势蔓延迅速、烟雾毒害严重、扑救难度大等方面。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56" r="24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火灾危险性概述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娱乐场所通常人员密集，一旦发生火灾，容易造成人员伤亡和混乱。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人员密集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娱乐场所为了追求美观和舒适，往往使用大量易燃可燃的装修材料，增加了火灾荷载和危险性。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装修材料易燃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娱乐场所使用大量电气设备，如灯光、音响等，如果管理不善或使用不当，容易引发电气火灾。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电气设备多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部分娱乐场所安全出口数量不足或设计不合理，影响人员疏散和逃生。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安全出口不足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娱乐行业火灾特点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6" b="5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某KTV火灾事故。该事故由于电气线路短路引发火灾，由于装修材料易燃且安全出口不足，导致多人伤亡。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某影院火灾事故。该事故由于观众乱丢烟蒂引燃座椅引发火灾，由于人员密集且疏散通道不畅，造成严重后果。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某游艺厅火灾事故。该事故由于游艺设备故障引发火灾，现场工作人员未及时报警和组织疏散，导致多人被困。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减少财产损失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通过应急预案的实施，可以迅速控制火势，防止火势蔓延，从而减少财产损失。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应急预案能够在火灾等紧急情况下，指导人员快速、有序地撤离，最大限度地保障人员生命安全。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娱乐场所通常是人员密集的场所，一旦发生火灾等紧急情况，容易引起社会恐慌。有效的应急预案能够迅速应对，维护社会稳定。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7375" b="17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583" r="135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应急预案重要性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全面分析娱乐场所可能存在的火灾危险源，如电气设备、易燃物品等。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应急能力评估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制定应急措施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明确组织结构和职责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评估娱乐场所的应急设施、人员配备以及应急处置能力。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根据危险源辨识和应急能力评估结果，制定相应的应急措施，如报警、灭火、疏散等。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明确应急组织结构和各成员的职责，确保在紧急情况下能够快速响应。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制定步骤与方法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定期演练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及时更新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保持通道畅通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实施过程中的注意事项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定期组织应急演练，提高人员的应急处置能力和协同配合能力。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随着娱乐场所经营环境和设施的变化，应及时更新应急预案，确保其有效性。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加强对应急人员的培训，提高其应对紧急情况的技能和素质。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确保娱乐场所内的安全通道畅通无阻，方便人员在紧急情况下快速撤离。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灭火器材使用及维护保养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干粉灭火器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干粉灭火器内充装的是干粉灭火剂。干粉灭火剂是用于灭火的干燥且易于流动的微细粉末，由具有灭火效能的无机盐和少量的添加剂经干燥、粉碎、混合而成微细固体粉末组成。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泡沫灭火器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泡沫灭火器内有两个容器，分别盛放两种液体，它们是硫酸铝和碳酸氢钠溶液，两种溶液互不接触，不发生任何化学反应。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二氧化碳灭火器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二氧化碳灭火器瓶体内贮存液态二氧化碳，工作时，当压下瓶阀的压把时。内部的二氧化碳灭火剂便由虹吸管经过瓶阀到喷筒喷出，使燃烧区氧的浓度迅速下降，当二氧化碳达到足够浓度时火焰会窒息而熄灭。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常见灭火器材介绍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353066" y="1349255"/>
            <a:ext cx="1968722" cy="4629531"/>
            <a:chOff x="1353066" y="1349255"/>
            <a:chExt cx="1968722" cy="4629531"/>
          </a:xfrm>
        </p:grpSpPr>
        <p:sp>
          <p:nvSpPr>
            <p:cNvPr id="18" name="Freeform 18"/>
            <p:cNvSpPr/>
            <p:nvPr/>
          </p:nvSpPr>
          <p:spPr>
            <a:xfrm>
              <a:off x="1956379" y="4609281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725684" y="5635886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407293" y="5635886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2123638" y="3523241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2314138" y="3546577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233652" y="3643923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442029" y="4422972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1598620" y="3538100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97743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192037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735429" y="4422972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553311" y="3538100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77670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249406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420788" y="1349255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197743" y="1901800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1353066" y="2541023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14797" y="2541023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439838" y="2111350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1837888" y="2761241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873797" y="2769718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757402" y="2549500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2608365" y="2761241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640179" y="2769718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527974" y="2549500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2227365" y="2979268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2055915" y="3102045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2240034" y="3298927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干粉灭火器使用方法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将灭火器提到距火源适当距离后，先上下颠倒几次，使筒内的干粉松动，然后让喷嘴对准燃烧最猛烈处，拔去保险销，压下压把，灭火剂便会喷出灭火。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泡沫灭火器使用方法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将灭火器平稳、颠倒几次，使两种溶液混合在一起，产生化学反应，在导管内形成泡沫后，将喷嘴对准火焰根部，左右扫射，快速推进，直至火焰全部扑灭。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二氧化碳灭火器使用方法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先拔出保险销，再压合压把，将喷嘴对准火焰根部喷射。注意事项:使用时要尽量防止皮肤因直接接触喷筒和喷射胶管而造成冻伤。扑救电器火灾时，如果电压超过600伏，切记要先切断电源后再灭火。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正确使用方法演示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https://d.book118.com/218054016127006026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2024-09-04T08:42:14.663</cp:lastPrinted>
  <dcterms:created xsi:type="dcterms:W3CDTF">2024-09-04T00:42:14Z</dcterms:created>
  <dcterms:modified xsi:type="dcterms:W3CDTF">2024-09-04T00:42:16Z</dcterms:modified>
</cp:coreProperties>
</file>