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04084-07F8-4A76-AA8A-94A571F181B3}" type="datetimeFigureOut">
              <a:rPr lang="zh-CN" altLang="en-US" smtClean="0"/>
              <a:t>2024/1/31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835C1-AABD-46B5-B0AC-83925508DBB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1343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6184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7517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13960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8442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85841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8052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50310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271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92844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2526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51507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37513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531567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835C1-AABD-46B5-B0AC-83925508DBB3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322666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167D8-9958-483C-A6DB-E29006FF2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1478A-886C-4A4C-B2A3-4E43BCE39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F33AD-26AE-4284-8DA7-A2D1320C1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78A0B-4397-4212-9687-91EE475A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A3BC1-AB85-47A3-9D90-B97638DFD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FD8C8-A3C9-4D97-BF7B-08D801242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B9BBA-1B71-4B54-BE8A-A80E55B0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A7F8D-B45D-4403-96BE-81E7E46FC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5CCC7-8118-4F73-BE0C-4BE22D17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11FCE-DE17-4A9F-9CD5-4AB15EA1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1D9DB-1688-409F-B6C2-2C900B521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5505200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企业招聘：打造最佳工作环境，迎接你的加入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企业背景与招聘需求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打造最佳工作环境策略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招聘流程与选拔标准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员工职业发展规划支持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公司未来展望与员工共同成长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企业背景与招聘需求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多年来保持稳健发展，已在国内外多个城市设立分支机构，业务遍布全球。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不断追求卓越和创新，积极推动行业进步与发展。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r="-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-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b="3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创立于XXXX年，专注于XXXX领域，致力于成为行业领导者。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以人为本、团结协作、追求卓越、创新发展。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诚信、责任、创新、共赢。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b="-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r="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b="-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招聘岗位及人数需求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软件工程师、测试工程师、数据分析师等，共计XX人。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市场专员、销售代表、品牌策划等，共计XX人。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职能管理类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人力资源专员、行政助理、财务经理等，共计XX人。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本科及以上学历，计算机、电子、通信等相关专业；具备扎实的专业基础和良好的团队协作能力；有相关项目经验者优先。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大专及以上学历，市场营销、商务管理等相关专业；具备良好的沟通能力和市场敏锐度；有相关工作经验者优先。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本科及以上学历，人力资源、行政管理等相关专业；具备良好的沟通协调能力和组织协调能力；有相关工作经验者优先。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职能管理类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应聘者资质要求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打造最佳工作环境策略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b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设立咖啡吧、休息室、图书角等休闲区域，为员工提供放松身心的空间。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现代化办公空间规划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提供宽敞、明亮、通风的办公环境，合理布局工作区域，确保员工舒适高效工作。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办公设施升级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配置高性能电脑、人体工学座椅、双屏显示器等，提升员工工作体验。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办公环境设计与舒适度提升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组织团队建设活动，增强团队凝聚力，鼓励员工相互支持、协作共赢。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团队精神培育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沟通渠道畅通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rcRect r="-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建立有效的沟通机制，如定期团队会议、一对一沟通等，确保信息畅通，及时解决问题。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倡导员工积极分享经验、创新想法，营造开放包容的氛围，激发团队创造力。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团队氛围营造及沟通协作机制建立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提供全面的健康保险、定期体检等福利，关注员工身心健康。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r="-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健康保障计划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实行弹性工作制，允许员工根据个人需求调整工作时间和地点，提高工作生活平衡度。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灵活工作时间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设计具有竞争力的薪酬体系，结合绩效奖励、年终奖等激励措施，激发员工工作动力。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激励性薪酬体系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员工关怀政策与福利待遇优化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协助员工进行职业发展规划，提供晋升机会和职业发展路径指导。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定期为员工提供专业技能培训，提高员工业务能力和竞争力。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内部学习资源共享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建立内部学习平台，分享行业知识、内部经验和最佳实践，促进员工互相学习成长。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>
            <a:alphaModFix/>
          </a:blip>
          <a:srcRect r="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>
            <a:alphaModFix/>
          </a:blip>
          <a:srcRect r="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5">
            <a:alphaModFix/>
          </a:blip>
          <a:srcRect r="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培训发展机会提供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招聘流程与选拔标准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根据岗位需求和公司文化，筛选出与招聘职位相关且具备潜力的候选人。注重候选人的工作经验、专业技能、教育背景以及与职位相关的其他要素。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避免简历中的歧视性语言和主观判断，确保筛选过程公正、客观。同时，关注候选人的潜力和可塑性，而非仅看重当前经验和技能。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https://d.book118.com/218055052005006047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2024-09-28T02:54:02.243</cp:lastPrinted>
  <dcterms:created xsi:type="dcterms:W3CDTF">2024-09-27T18:54:02Z</dcterms:created>
  <dcterms:modified xsi:type="dcterms:W3CDTF">2024-09-27T18:54:04Z</dcterms:modified>
</cp:coreProperties>
</file>