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0E46F-F4D4-4B97-867B-2251C991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CB99A-4A36-4412-8CC3-2B66F575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D69A2-C0C1-4F63-9CAE-782E673E9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DC772-B7BB-461D-B6A6-6138CCE5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49009-EBFC-41BB-9DB9-AB11A189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ABF6E-3B07-46CE-A84A-9FB0FBC1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DEBDA-9CCB-4FDB-B85D-E1C5B118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D7849-0966-477A-9980-A89263BA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76858-481B-4382-A6C7-F3A8CCB2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8A1A7-4264-47F0-93EA-DDCA01A5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4AFCD-41D2-4C3B-9238-C20B0D6A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0104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合作学习与团队精神培养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合作学习理论与方法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团队精神培养策略与实践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合作学习与团队精神培养的关系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合作学习与团队精神培养的实践案例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合作学习与团队精神培养的挑战与对策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037" r="50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应对复杂多变的现代社会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合作学习与团队精神培养是现代社会发展的必然要求，有助于个体更好地适应复杂多变的社会环境。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弥补传统教育的不足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传统教育往往注重知识传授和个体竞争，而忽视合作学习和团队精神的培养。因此，有必要加强这方面的教育。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通过合作学习与团队精神培养，可以提高学生的社交技能、沟通能力、创新思维和解决问题的能力，从而促进个人全面发展。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合作学习鼓励学生之间互相交流、分享知识和经验，从而提高学习效率和学习成果。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通过团队合作，学生可以学会倾听、表达、协商和解决冲突等社交技能，这对于未来工作和生活都非常重要。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培养社交技能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合作学习鼓励学生从不同角度思考问题，提出新的想法和解决方案，从而增强学生的创新能力。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团队精神是一种积极向上的工作态度和协作精神，可以帮助学生更好地融入团队、发挥个人优势，实现共同目标。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合作学习与团队精神的重要性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合作学习理论与方法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合作学习是一种以小组或团队形式进行学习的策略，旨在通过学生间的互动与合作，促进彼此学习和成长。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通过合作学习，学生不仅能够掌握学科知识，还能培养团队协作能力、沟通技巧和解决问题的能力。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合作学习的目标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社会互赖理论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合作学习基于社会互赖理论，即个体之间的互动和合作对于学习和发展至关重要。该理论认为，当个体意识到彼此的成功依赖于对方时，他们更有可能共同努力并分享资源。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合作学习也与认知发展理论密切相关。该理论强调，学生通过与他人的互动和合作，能够拓展自己的思维方式和认知结构，从而促进学习和发展。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34" r="251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学生分组后，每个小组分配不同的角色，模拟真实情境进行表演或讨论。角色扮演有助于学生理解不同观点，并培养他们的同理心和沟通技巧。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学生被分成小组，每个小组围绕一个主题或问题进行讨论。小组讨论鼓励学生分享观点、倾听他人意见并共同解决问题。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学生分组后，共同完成一个项目或任务。项目合作要求学生分工合作、协调资源并共同解决问题，有助于培养他们的团队精神和协作能力。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团队精神培养策略与实践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指团队成员为了共同的目标而相互协作、共同努力的精神状态，包括相互信任、尊重、沟通、合作等方面。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团队精神的核心是协同合作，要求团队成员具备相互信任、尊重差异、有效沟通、共同承担责任等素质，以实现团队的共同目标。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团队精神的概念与内涵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团队精神培养的策略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设定清晰、明确的团队目标，使每个成员都能理解并为之努力，从而增强团队的凝聚力和向心力。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通过真诚的沟通、互相支持和尊重，建立团队成员之间的信任关系，为协同合作打下基础。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鼓励团队成员积极表达自己的想法和意见，提高沟通效率，减少误解和冲突。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培养合作意识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通过培训和引导，使团队成员认识到合作的重要性，学会在团队中发挥自己的优势，与他人协作完成任务。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组织各类团队建设活动，如拓展训练、团队协作游戏等，增强团队成员之间的互动和了解。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安排需要团队成员密切合作的项目或任务，让成员在实践中体会合作的重要性，并学会如何与他人协作。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定期对团队的合作情况进行评估，给予成员及时的反馈和建议，帮助他们改进和提高团队合作能力。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对在团队合作中表现突出的成员给予激励和认可，树立榜样，鼓励其他成员向他们学习。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团队精神培养的实践活动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https://d.book118.com/218060104070006032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2024-09-10T01:34:28.727</cp:lastPrinted>
  <dcterms:created xsi:type="dcterms:W3CDTF">2024-09-09T17:34:28Z</dcterms:created>
  <dcterms:modified xsi:type="dcterms:W3CDTF">2024-09-09T17:34:30Z</dcterms:modified>
</cp:coreProperties>
</file>