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913E4-6980-470B-9D31-C41379F03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1F0D0-D13E-4435-8750-8E3892784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0B558-2A2B-46C5-86A5-A297F0AAB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CAD40-1598-4FCE-A920-76A043775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A0D5C-60F9-43C3-A867-4572CC3F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E75D78-854A-4CBA-969A-3CD48B0C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BE7A39-D4DB-4E63-990A-FC606101B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930D6-36C2-483B-ACC5-5E455ABD5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0C926-5B54-494F-BE4C-67290685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8889C-4F86-4B6E-AFD4-AE8EB6DD2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E1956-F265-4944-8E3D-20603F0D2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601061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计算机网络教室建设规划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计算机网络教室管理制度建设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计算机网络教室教学资源建设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计算机网络教室教学实施方案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计算机网络教室维护与保养计划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为了规范计算机网络教室的管理，提高设备使用效率，保障教学活动的顺利进行。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制定工作计划能够使教师和学生明确各自的任务和目标，减少教学过程中的混乱和浪费，提高教学质量和效率。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95" r="104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根据教学需求和设备状况，制定详细的工作计划，包括时间、人员、任务等。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按照计划执行各项任务，确保计划的落实和实施，并及时反馈和调整计划，确保计划的可行性和有效性。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工作计划的制定和实施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计算机网络教室建设规划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合理规划教室空间，确保学生有足够的活动空间和舒适的学习环境。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座位排列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电源和网络接口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采用适合多人协作的座位排列方式，方便学生进行讨论和合作。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在教室的合适位置设置电源插座和网络接口，以满足学生使用需求。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教室布局设计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926" r="3592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设备配置方案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配置一定数量的计算机，确保学生能够人手一机。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配备高清投影仪，方便教师展示教学内容。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配置路由器、交换机等网络设备，实现教室内部网络的互联互通。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根据教学需要，可配置其他辅助教学设备，如音响、摄像头等。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投影仪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采用合适的网络拓扑结构，如星型、树型等，确保网络的稳定性和可扩展性。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网络拓扑结构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选择性能稳定、功能齐全的网络设备，确保网络的正常运行。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网络设备选型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制定合理的网络安全策略，如访问控制、防火墙等，确保网络的安全性和可靠性。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网络架构规划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计算机网络教室管理制度建设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设备登记与使用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所有设备应进行登记，包括设备名称、型号、数量、使用状态等，确保设备使用合规。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设备保养与维护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定期对设备进行保养和维护，确保设备正常运行，及时处理故障，并做好记录。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设备借还管理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设备借出和归还应进行登记，防止设备丢失和滥用。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安全漏洞扫描与修复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定期对网络进行安全漏洞扫描，发现并修复安全漏洞。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防病毒与防黑客攻击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安装防病毒软件和防火墙，防止病毒和黑客攻击。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网络访问控制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对网络访问进行控制，确保只有授权用户可以访问网络资源。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对使用计算机网络教室的人员进行培训和考核，确保他们了解设备使用和网络安全规定。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对进出计算机网络教室的人员进行登记，确保只有授权人员可以进入。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人员进出管理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对违反规定的人员进行处理，视情节轻重采取警告、罚款等措施。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违规行为处理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人员管理制度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https://d.book118.com/218060106127006033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2024-09-11T22:39:49.705</cp:lastPrinted>
  <dcterms:created xsi:type="dcterms:W3CDTF">2024-09-11T14:39:49Z</dcterms:created>
  <dcterms:modified xsi:type="dcterms:W3CDTF">2024-09-11T14:39:51Z</dcterms:modified>
</cp:coreProperties>
</file>