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EF43-E605-47FD-8EF3-A8EB9285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947A7-F4AF-4C95-97DA-B688D897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73D5D-4276-4D90-A823-338A563A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05C87-EC3B-47F6-99B9-71659826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09AD2-46F7-495F-BA18-8F701EC3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3D65E-AEF7-4E54-BFDF-22D3FAFC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DF807-CF2D-4F2E-BC8E-528B3455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9D463-9600-4C14-A0A5-F89EFB03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48F6F-1F06-422B-A095-D3FFE254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4B78A-E406-42F3-946F-0474EEF5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113BE-3A62-46D9-9D04-28991E21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013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精神病的护理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精神病患者的护理原则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精神病患者的家庭护理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精神病患者的社区护理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8" r="1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精神病是指影响情绪、思维和行为的脑部疾病。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精神病有多种类型，包括抑郁症、焦虑症、精神分裂症等。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精神病的病因复杂，可能与遗传、环境、生物化学等因素有关。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精神病的症状多样，包括情绪低落、焦虑、幻觉、妄想等。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精神病的诊断需要专业医生进行，通过详细询问病史、体格检查和心理评估等手段。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精神病的治疗方法包括药物治疗、心理治疗和康复治疗等。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精神病患者的护理原则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采取措施防止患者自伤、自杀或攻击他人，如设置安全设施、24小时监控等。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防止意外事故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确保患者按时、按量服用药物，避免药物滥用或遗漏。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关注患者的生活环境，排除可能导致意外事故的隐患。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提供营养均衡、易于消化的食物，关注患者的进食情况，保持身体健康。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00" r="122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定期为患者洗澡、换洗衣物，保持个人卫生，预防感染。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创造良好的睡眠环境，协助患者建立规律的作息时间，提高睡眠质量。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给予患者关心、支持和鼓励，增强其自信心和适应能力。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通过认知行为疗法帮助患者纠正错误观念和行为模式。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倾听患者的心声，了解其心理需求，进行针对性的心理疏导。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帮助患者提高社交技能，增强其社会适应能力。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指导患者进行日常生活技能训练，如购物、烹饪、洗衣等。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日常生活技能训练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382" b="163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根据患者的兴趣和能力，为其提供职业康复训练，促进其回归社会。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https://d.book118.com/218060134014006032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2024-09-09T08:15:48.828</cp:lastPrinted>
  <dcterms:created xsi:type="dcterms:W3CDTF">2024-09-09T00:15:48Z</dcterms:created>
  <dcterms:modified xsi:type="dcterms:W3CDTF">2024-09-09T00:15:51Z</dcterms:modified>
</cp:coreProperties>
</file>