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9BF6E-E726-4A58-BFC4-EBA2FC980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A6454-7CEE-41AE-BB1B-525CD8B4D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B9CFF-414C-441C-8D1C-B9FF243B4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7ED0D-1E05-4F58-8625-15B3EA712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607C64-FCF3-4D12-955F-5F58F26C0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762DF0-7814-40BB-99A4-2CB9E811A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E7D2EC-7BC5-4F30-AF05-01B5D4316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49043-5CF7-4E53-817B-85E232236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7343A-F6D7-442C-800B-6BC671579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578C6-C67C-4170-8C20-85ADF48B7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16ADF-19AD-42D0-85A0-8FFC6195E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6105607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基于深度学习的医学数据异常检测与预警研究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医学数据异常检测与预警概述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基于深度学习的异常检测模型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医学数据预处理与特征提取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基于深度学习的医学数据异常检测实验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医学数据异常预警系统设计与实现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随着医疗信息化的发展，医学数据呈现出爆炸式增长，如何有效利用这些数据提高医疗服务质量成为亟待解决的问题。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异常检测是数据挖掘领域的重要分支，旨在从大量数据中识别出与正常模式显著不同的异常模式，对于疾病的早期发现、预防和治疗具有重要意义。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基于深度学习的异常检测方法能够自动学习数据的内在规律和表示，相较于传统方法具有更高的准确性和效率。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860" r="8860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目前，基于深度学习的异常检测在医学领域已得到广泛应用，如心电图异常检测、医学图像异常检测等。然而，仍存在一些挑战，如数据不平衡、噪声干扰等。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随着深度学习技术的不断发展和医学数据的不断积累，未来基于深度学习的医学数据异常检测将更加注重模型的可解释性、自适应性和实时性。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本研究旨在针对医学数据的特点，设计一种基于深度学习的异常检测模型，实现对医学数据的自动异常检测和预警。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通过本研究，期望提高医学数据异常检测的准确性和效率，为疾病的早期发现和治疗提供有力支持。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本研究将采用深度学习技术，构建适用于医学数据的异常检测模型。具体方法包括数据预处理、特征提取、模型训练和评估等。同时，将结合实际医学数据进行实验验证和性能分析。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研究内容、目的和方法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医学数据异常检测与预警概述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医学数据包括结构化数据（如电子病历、实验室检查结果）和非结构化数据（如医学影像、基因序列）。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医学数据具有多样性、复杂性、不完整性、冗余性和隐私性等特点。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医学数据的类型与特点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异常检测的定义、分类和挑战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医学数据异常检测面临的挑战包括数据质量差、标注数据少、异常类型多样、异常与正常模式难以区分等。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异常检测是指从数据中发现与正常模式显著不同的异常模式的过程。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根据异常检测的原理和方法，可分为基于统计的异常检测、基于距离的异常检测、基于密度的异常检测、基于聚类的异常检测和基于深度学习的异常检测等。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833" b="11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预警系统通过对医学数据进行实时监测和分析，发现异常模式并及时发出警报，以便医护人员及时采取干预措施。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预警系统可以帮助医护人员及时发现患者的异常情况，提高诊疗效率和准确性，减少医疗事故和纠纷的发生。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预警系统可应用于临床医疗、公共卫生、医学研究和药物研发等领域，如重症监护、传染病监测、新药临床试验等。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预警系统的原理、作用和应用场景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基于深度学习的异常检测模型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通过组合低层特征形成更加抽象的高层表示属性类别或特征，以发现数据的分布式特征表示。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常用深度学习模型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包括卷积神经网络（CNN）、循环神经网络（RNN）、长短期记忆网络（LSTM）等。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深度学习基本原理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深度学习基本原理和常用模型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利用大量正常样本对模型进行训练，使模型学习到正常数据的内在规律和特征表示。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对医学数据进行清洗、标准化、归一化等预处理操作，以便于深度学习模型的训练。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模型构建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选择合适的深度学习模型，如自编码器、变分自编码器等，构建异常检测模型。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异常检测模型的构建与训练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使用准确率、召回率、F1分数等指标对模型性能进行评估。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性能评估指标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模型优化方法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交叉验证与超参数搜索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通过调整模型参数、改进模型结构、引入新的优化算法等方式对模型进行优化，提高模型的异常检测性能。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采用交叉验证方法对模型进行验证，同时使用网格搜索、随机搜索等超参数搜索方法寻找最优的超参数组合。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模型性能评估与优化方法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医学数据预处理与特征提取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去除重复、无效或异常数据，保证数据质量和一致性。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去噪处理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采用滤波、平滑等方法消除数据中的随机噪声，提高信噪比。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对数据进行归一化或标准化处理，消除量纲影响，便于后续分析和建模。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数据清洗、去噪和标准化处理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提取医学信号的时域特征，如均值、方差、峰度等。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时域特征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通过傅里叶变换等方法将信号转换到频域，提取频域特征，如功率谱、频率分布等。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频域特征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结合时域和频域信息，提取时频特征，如小波变换系数、短时傅里叶变换系数等。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时频特征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特征提取方法和技巧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https://d.book118.com/218061056073006043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2024-09-23T03:46:15.745</cp:lastPrinted>
  <dcterms:created xsi:type="dcterms:W3CDTF">2024-09-22T19:46:15Z</dcterms:created>
  <dcterms:modified xsi:type="dcterms:W3CDTF">2024-09-22T19:46:17Z</dcterms:modified>
</cp:coreProperties>
</file>