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2CFF7-04F3-4335-9E24-957D3D03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4B434-6AB8-4D32-8B2F-3B6237F9E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B4539-C63B-4EA2-AA73-2AA91CF2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2AED8-3DBF-4AA0-87F3-F83DC18F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003E5-FCB5-4416-842B-60E70660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E59D6-0E66-4755-A6B5-2A259351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A3957-2C6F-4B30-A037-02856157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3B318-3535-4E03-AC95-7C6B0669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4EFA8-5745-4D65-8C82-1DFEEE5C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03B6A-7205-4324-A04D-22DA4D8A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84A2E-9E07-47D8-BF26-3A855FAB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579" r:id="rId2"/>
    <p:sldLayoutId id="2147494580" r:id="rId3"/>
    <p:sldLayoutId id="2147494581" r:id="rId4"/>
    <p:sldLayoutId id="2147494582" r:id="rId5"/>
    <p:sldLayoutId id="2147494583" r:id="rId6"/>
    <p:sldLayoutId id="2147494584" r:id="rId7"/>
    <p:sldLayoutId id="2147494585" r:id="rId8"/>
    <p:sldLayoutId id="2147494586" r:id="rId9"/>
    <p:sldLayoutId id="2147494587" r:id="rId10"/>
    <p:sldLayoutId id="21474945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110207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经济环境分析与商业决策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商业决策制定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风险评估与应对策略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战略规划与实施方案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经济环境分析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经济环境分析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宏观经济环境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国内生产总值（GDP）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通货膨胀率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汇率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89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行业增长速度：分析行业整体增长速度和趋势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竞争格局：了解行业内主要竞争对手和市场份额分布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政策法规：分析政府对行业的政策法规及其影响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技术创新：关注行业内的技术创新和新兴趋势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市场规模与增长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市场份额分布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竞争策略与趋势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竞争者数量与实力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消费者需求变化</a:t>
            </a:r>
            <a:endParaRPr lang="zh-CN" altLang="en-US"/>
          </a:p>
        </p:txBody>
      </p:sp>
      <p:sp>
        <p:nvSpPr>
          <p:cNvPr id="10491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消费者行为分析：了解消费者的购买动机、偏好和决策过程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消费者需求趋势：分析市场上的消费趋势和未来预测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消费者需求对商业决策的影响：根据消费者需求变化调整产品、价格、促销和渠道策略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消费者需求与市场细分：根据消费者需求的不同特点，将市场划分为不同的细分市场，以满足不同消费者的需求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商业决策制定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目标市场选择</a:t>
            </a:r>
            <a:endParaRPr lang="zh-CN" altLang="en-US"/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确定目标市场：根据产品特点、市场需求和竞争状况，选择适合的目标市场。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目标市场定位：根据目标市场的需求和竞争状况，确定产品的市场定位，包括价格、品质、服务等方面。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目标市场策略：根据目标市场的特点和需求，制定相应的营销策略，包括产品推广、渠道拓展、促销活动等方面。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目标市场评估：对目标市场的竞争状况、市场需求、消费者行为等方面进行评估，以便及时调整商业决策。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产品定位与定价策略</a:t>
            </a:r>
            <a:endParaRPr lang="zh-CN" altLang="en-US"/>
          </a:p>
        </p:txBody>
      </p:sp>
      <p:sp>
        <p:nvSpPr>
          <p:cNvPr id="10492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产品定位：根据市场需求和竞争情况，确定产品的目标市场和竞争优势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定价策略：根据成本、市场需求和竞争状况，制定合理的价格策略，以实现利润最大化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促销策略：通过广告、促销活动等手段，提高产品知名度和销售额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渠道策略：选择合适的销售渠道，如线上或线下，以扩大产品的销售范围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营销策略与渠道拓展</a:t>
            </a:r>
            <a:endParaRPr lang="zh-CN" altLang="en-US"/>
          </a:p>
        </p:txBody>
      </p:sp>
      <p:sp>
        <p:nvSpPr>
          <p:cNvPr id="10493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营销策略：针对目标市场的特点，制定相应的营销策略，包括产品定位、价格策略、促销手段等。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客户关系管理：建立良好的客户关系管理体系，提高客户满意度和忠诚度，促进销售业绩的提升。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市场调研与分析：进行市场调研和分析，了解市场需求和竞争态势，为商业决策提供有力支持。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渠道拓展：通过多种渠道拓展销售网络，包括线上和线下渠道，提高产品的覆盖率和曝光率。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https://d.book118.com/218061102075006026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经济环境分析与商业决策</vt:lpstr>
      <vt:lpstr>目录</vt:lpstr>
      <vt:lpstr>添加章节标题</vt:lpstr>
      <vt:lpstr>经济环境分析</vt:lpstr>
      <vt:lpstr>宏观经济环境</vt:lpstr>
      <vt:lpstr>行业发展趋势</vt:lpstr>
      <vt:lpstr>市场竞争格局</vt:lpstr>
      <vt:lpstr>消费者需求变化</vt:lpstr>
      <vt:lpstr>商业决策制定</vt:lpstr>
      <vt:lpstr>目标市场选择</vt:lpstr>
      <vt:lpstr>产品定位与定价策略</vt:lpstr>
      <vt:lpstr>营销策略与渠道拓展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2024-09-03T22:55:11.000</cp:lastPrinted>
  <dcterms:created xsi:type="dcterms:W3CDTF">2024-09-03T14:55:11Z</dcterms:created>
  <dcterms:modified xsi:type="dcterms:W3CDTF">2024-09-03T14:55:13Z</dcterms:modified>
</cp:coreProperties>
</file>