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2D80C-5BEE-4849-B544-D351CA06C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9B4F1-D4E8-4D4B-AFB5-AAD81A595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D7410-C7C3-47AD-B067-DAFAE4FDC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041BB-A066-4270-8339-6692C6D5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8F564-E65A-4801-9087-B2F131C67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6281A-B759-46A2-925A-A96E50D09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EB6FA0-7398-4EC1-B9E9-F716FCC45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06DA6-86B9-40FB-B9FF-C83CFBA5D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4BCAF-20D2-47A5-851C-AB3832DDA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87813-8663-4771-B0F1-6E5D73E1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5A7A1-351D-4143-A121-15B54295E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62104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股骨胫骨骨折护理查房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患者基本信息与病史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骨折情况与治疗过程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查房记录与反馈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护理问题与改进建议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患者基本信息与病史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吸烟史：长期吸烟，已戒烟5年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家族病史：无特殊家族病史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既往病史：高血压、糖尿病、冠心病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过敏史：无过敏史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饮酒史：长期饮酒，已戒酒3年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患者病史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骨折情况与治疗过程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89" b="152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079" b="907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患者年龄：56岁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骨折原因：车祸伤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骨折部位：左侧股骨胫骨骨折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疼痛程度：中度疼痛，患者无法站立或行走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通过X光和CT检查，医生确诊为左侧股骨胫骨骨折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984" b="898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进行手术复位内固定治疗，选择钛合金钢板和螺钉进行固定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手术历时2小时，手术过程中患者生命体征平稳，未出现并发症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患者术后疼痛明显减轻，生命体征平稳，未出现并发症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4" r="1379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术后患者开始进行康复训练，包括肌肉锻炼和关节活动等，功能逐渐恢复中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功能恢复情况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术后X光和CT复查显示骨折复位良好，内固定物位置正常，无松动或断裂现象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复查结果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对患者的疼痛程度进行评估，记录疼痛的性质、部位和持续时间。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根据患者的疼痛程度，采取适当的疼痛缓解措施，如药物治疗、物理治疗和心理支持等。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密切观察患者的疼痛变化情况，及时调整疼痛管理方案。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疼痛观察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https://d.book118.com/218062104115006034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2024-09-13T06:25:26.314</cp:lastPrinted>
  <dcterms:created xsi:type="dcterms:W3CDTF">2024-09-12T22:25:26Z</dcterms:created>
  <dcterms:modified xsi:type="dcterms:W3CDTF">2024-09-12T22:25:28Z</dcterms:modified>
</cp:coreProperties>
</file>