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7DC0D-F890-442C-9E2D-F26B1C59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FD4F3-D20E-46FB-BB96-BFC99C93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9B0C3-4557-487B-AEFD-6CB2727F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1F513-AE61-48B8-B624-48799A74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3B6197-F8AB-4E5C-B2A1-B1D2BE3D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11E50-CFD7-49FE-8098-11B28E71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4F862-F9E5-48AE-AFA6-DA9F1099D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578BF-51D6-4689-9A74-2095769AB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45549-90E9-4D80-AC71-A4ABAA990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661AF-8471-49D5-9FFD-BF2513D2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1C535-CF58-4D85-A3F2-BA28CF6A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2123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php动态web技术动态web技术概述与开发环境搭建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动态web技术概述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PHP语言基础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PHP开发环境搭建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PHP开发实践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PHP进阶知识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PHP安全问题与防范措施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动态web技术概述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什么是动态Web技术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动态Web技术是一种基于Web的应用程序开发技术，它允许开发者根据用户请求动态生成网页内容。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与静态网页不同，动态网页可以根据数据库或其他数据源动态生成内容，并能够与用户进行交互。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动态Web技术能够根据用户请求和交互，动态生成和更新网页内容。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动态Web技术通常与数据库结合使用，通过读取和操作数据库来生成网页内容。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动态Web技术可以轻松地扩展应用程序的功能和规模。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动态Web技术能够快速处理用户请求并返回响应，提高网站性能。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动态Web技术的特点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如Magento、PrestaShop等，用于构建在线商店和销售平台。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如客户关系管理（CRM）系统、人力资源管理系统（HRM）等，用于构建功能丰富的企业内部应用程序。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社交网络和论坛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如Facebook、Twitter、Reddit等，用于实现用户交互、动态内容展示和消息传递。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内容管理系统（CMS）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如WordPress、Drupal等，用于创建、管理和发布动态网页内容。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动态Web技术的应用场景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PHP语言基础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https://d.book118.com/218062123015006027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2024-09-04T17:32:08.059</cp:lastPrinted>
  <dcterms:created xsi:type="dcterms:W3CDTF">2024-09-04T09:32:08Z</dcterms:created>
  <dcterms:modified xsi:type="dcterms:W3CDTF">2024-09-04T09:32:10Z</dcterms:modified>
</cp:coreProperties>
</file>