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37C64-0B5A-40BA-9A3E-508486DC3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7D4E1-C91E-4D55-BE47-BEA7A731E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F2C96-5B45-4E8E-B6AD-689CDE3BF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681E5-77EE-452E-B37B-63C251CB9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FD28BE-F638-4450-A15C-73270FEB2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4BD01-3DE3-4351-98DA-42828E546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68B5D-5FAA-430F-8E7E-9C54D9D0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F4A6B-3AEB-435F-810A-027E47220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A9C9D-A1B9-463F-944B-EDC85DF36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A73D6-9FCC-42B8-B14E-5B19C676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3B9FA-E26D-4FBD-9FAF-62A57377E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401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新智能制造产业领域研究与应用的智能物联网应用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智能物联网技术概述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智能物联网在新智能制造产业中应用案例剖析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挑战与问题：如何推动智能物联网在新智能制造产业中更广泛应用？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随着工业4.0、中国制造2025等战略的推进，智能制造产业在全球范围内快速发展，成为推动经济增长的重要引擎。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智能制造产业快速发展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物联网技术作为智能制造的关键支撑技术之一，在设备监控、生产过程优化、供应链管理等方面发挥着重要作用。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物联网技术的广泛应用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智能物联网应用能够实现对制造过程的全面感知、智能分析和优化控制，提高生产效率、降低成本、增强企业竞争力，对智能制造产业的发展具有重要意义。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智能物联网应用的重要性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研究目的：本文旨在探讨智能物联网应用在智能制造产业领域的研究现状、应用案例及未来发展趋势，为相关企业和研究机构提供借鉴和参考。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研究问题：针对智能制造产业领域，本文提出以下研究问题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智能物联网应用在智能制造产业中的具体应用有哪些？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这些应用如何提升智能制造的生产效率、降低成本和提高产品质量？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当前智能物联网应用在智能制造产业中面临的挑战和机遇是什么？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未来智能物联网应用在智能制造产业中的发展趋势和前景如何？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智能物联网技术概述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" r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物联网概念最早于1999年提出，之后随着传感器、云计算、大数据等技术的不断发展，物联网逐渐从概念走向应用，并在工业、农业、医疗、家居等领域得到广泛应用。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大数据技术能够对物联网产生的海量数据进行处理和分析，挖掘数据中的潜在价值，为物联网应用提供更加精准和个性化的服务。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传感器是物联网感知层的基础设备，能够将各种物理量转换为电信号，实现对物体状态的实时监测和数据采集。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物联网需要实现物与物、物与人之间的信息交换，因此需要借助各种通信技术，如ZigBee、LoRa、NB-IoT等，实现数据的可靠传输。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云计算能够为物联网提供强大的数据处理和存储能力，支持海量数据的分析和挖掘，为物联网应用提供智能化决策支持。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35" r="24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物联网在工业领域的应用主要包括工业自动化、智能制造、工业大数据等，能够提高生产效率、降低能耗和减少人力成本。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物联网在农业领域的应用主要包括智能农业、精准农业等，能够实现农业生产的智能化和精细化，提高农产品产量和质量。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物联网在医疗领域的应用主要包括远程医疗、智能医疗设备等，能够实现医疗资源的优化配置和医疗服务水平的提升。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物联网在家居领域的应用主要包括智能家居、智能安防等，能够提供更加便捷、舒适和安全的家居生活环境。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家居领域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应用领域举例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产业规模与增速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国内新智能制造产业规模逐年扩大，增速超过全球平均水平，而发达国家如美国、德国等则更注重技术创新与高端制造。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技术研发与应用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国内在智能物联网技术研发方面取得显著进展，如5G、人工智能等技术的融合应用，但高端传感器、芯片等核心部件仍依赖进口。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政策支持与产业布局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国家出台一系列政策扶持新智能制造产业发展，推动工业互联网平台建设，而国外政策更侧重于创新研发、税收优惠等方面。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随着智能物联网应用的普及，数据安全和隐私保护问题日益突出，需要加强相关法规和技术手段的建设。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跨界融合与协同创新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新智能制造产业需要跨界融合不同领域的技术和资源，推动产业协同创新，实现更高质量的发展。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技术创新与人才短缺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新智能制造产业对技术创新和高端人才需求迫切，国内外均面临人才短缺的挑战。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面临挑战与机遇并存局面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https://d.book118.com/218064017007006036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2024-09-15T03:53:15.811</cp:lastPrinted>
  <dcterms:created xsi:type="dcterms:W3CDTF">2024-09-14T19:53:15Z</dcterms:created>
  <dcterms:modified xsi:type="dcterms:W3CDTF">2024-09-14T19:53:17Z</dcterms:modified>
</cp:coreProperties>
</file>