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5F8F9E-AF6C-4DB7-9431-3554F3236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D606A6-C2AF-468C-B120-0A24519DB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DF0FC1-5EF1-4820-A369-60B37B6846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6445CE-BABC-487C-81A4-85C274142F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195754-266C-44B2-8576-46D727A91C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CA830A-D5EE-49CE-BDD6-7943E47DA1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EDD656-87C1-45DC-AC4F-4820D14428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64983E-5150-40B8-A0D3-74925641B5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CBDB7C-185F-48A9-8A6F-FBB663265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1DE165-4CE6-4334-969A-284D98F47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C7ABD1-4E6F-4770-9FF5-8A7C479AC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6610211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矿产资源管理概述</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2024-01-22</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矿产资源概述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矿产资源管理政策与法规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矿产资源勘查与评价</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矿产资源开发与利用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矿产资源保护与环境治理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矿产资源管理挑战与对策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矿产资源概述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矿产资源是指在地壳内或地壳上天然形成的，具有经济利用价值的矿物或有用元素的集合体。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根据矿产的性质和用途，矿产资源可分为金属矿产、非金属矿产、能源矿产和水气矿产四大类。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矿产资源的重要性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经济价值</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矿产资源是人类社会经济发展的重要物质基础，广泛应用于工业、农业、交通运输、通讯、建筑等领域。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战略意义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矿产资源对于维护国家经济安全、推动科技进步、促进社会可持续发展具有重要意义。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000" r="4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全球矿产资源分布极不均匀，一些国家和地区拥有丰富的矿产资源，而另一些地区则相对贫乏。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分布不均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许多矿产资源具有伴生性和共生性，即多种有用矿物共生在一起，形成复杂的矿石组合。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伴生性和共生性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矿产资源属于不可再生资源，其形成需要几亿甚至几十亿年的时间，因此，矿产资源的开发利用必须合理规划和管理。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不可再生性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矿产资源分布与特点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矿产资源管理政策与法规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542" r="16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矿产资源规划</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国家制定矿产资源规划，明确矿产资源勘查、开发利用和保护的目标、任务和措施。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矿产资源国家所有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国家是矿产资源的唯一所有者，实行矿产资源有偿使用制度。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矿业权管理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国家通过行政许可方式授予探矿权和采矿权，对矿业权实行登记、变更、注销等管理制度。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国家矿产资源管理政策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《中华人民共和国矿产资源法》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规定了矿产资源的所有权、勘查、开采、利用和保护等基本原则和制度。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《矿产资源勘查区块登记管理办法》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规定了探矿权申请、登记、变更、注销等管理事项和程序。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《矿产资源开采登记管理办法》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规定了采矿权申请、登记、变更、注销等管理事项和程序。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矿产资源法律法规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地方政府根据国家矿产资源规划和本地实际情况，制定本地矿产资源规划实施方案。</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矿产资源规划实施</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矿业权出让转让管理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矿产资源税费管理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矿产资源保护</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地方政府负责矿业权的出让和转让管理，制定具体的管理办法和程序。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地方政府根据国家相关法律法规和政策，对矿产资源的勘查、开采和利用征收相关税费。</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地方政府负责矿产资源的保护工作，采取必要的措施防止矿产资源的破坏和浪费。</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地方政府矿产资源管理政策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矿产资源勘查与评价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地质填图法</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通过地质观察和路线地质调查，填制地质图，研究成矿规律，圈定找矿靶区。</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根据矿体露头被风化后所产生的矿砾或与矿化有关的岩石砾石，沿山坡、水系或冰川活动地带研究和追索矿体。</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研究和追索砂矿和原生矿的方法。</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通过系统采集和分析岩石、土壤、水系沉积物、植物等地球化学样品中的元素含量或元素组合异常来发现矿床或矿体的方法。</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应用地球物理仪器测量岩(矿)石和土壤的物理性质(如磁性、电性、弹性、放射性等)的差别，发现异常，寻找矿床或矿体的方法。</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砾石找矿法</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地球化学找矿法</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地球物理找矿法</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重砂找矿法</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矿产资源勘查方法与技术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矿产资源评价方法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包括类比法、专家评估法、经济分析法等，用于对勘查结果进行评价，确定矿产资源的数量、质量、品位等。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矿产资源评价标准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包括地质标准、经济标准、环境标准等，用于评价矿产资源的可利用性、经济价值以及对环境的影响。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矿产资源评价方法与标准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https://d.book118.com/218066102113006034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2024-09-13T05:44:53.875</cp:lastPrinted>
  <dcterms:created xsi:type="dcterms:W3CDTF">2024-09-12T21:44:53Z</dcterms:created>
  <dcterms:modified xsi:type="dcterms:W3CDTF">2024-09-12T21:44:55Z</dcterms:modified>
</cp:coreProperties>
</file>