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E2E91-5B2E-416C-94E0-6E7A29C9F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73C9A-D159-4BBF-B03E-613F846C4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2D28A-8930-4B79-AED4-57402348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621D5-4CEC-4F58-8A3D-E7787F82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CBD17-8A23-4FAE-9FDE-238162BD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F19ED-6DF6-4C07-9128-805FD0DD1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C29138-53A5-44A3-9A5B-C18E93AFC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AA5E9-8BF0-4E9F-A622-1DCB81FAB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5DF9C-1039-4ECB-AFFC-5834847F8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75DD7-50B2-49BA-8297-531BD393E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72FCC-EF74-4EFC-9032-69AF9006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701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代理记账工作制度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代理记账工作制度概述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代理记账工作制度的主要内容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代理记账工作制度的实施与执行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代理记账工作制度的优势和挑战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代理记账工作制度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代理记账是指企业委托专业的会计机构或个人，对其经济业务进行会计核算和账务处理的一种制度安排。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代理记账的适用范围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代理记账适用于不具备设置会计机构或会计人员的企业，如小型企业、个体工商户等。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代理记账的优点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代理记账可以减轻企业的财务负担，提高财务管理效率，同时也可以提供更加专业的会计服务。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https://d.book118.com/218067011114006046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2024-09-27T17:53:46.060</cp:lastPrinted>
  <dcterms:created xsi:type="dcterms:W3CDTF">2024-09-27T09:53:46Z</dcterms:created>
  <dcterms:modified xsi:type="dcterms:W3CDTF">2024-09-27T09:53:48Z</dcterms:modified>
</cp:coreProperties>
</file>