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FE34BB-3E56-4B78-8C73-76822C2CC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9C3B3A-D69E-4773-85BE-4F28DB5C7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11DE98-B02E-4644-98CA-AADE35C77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530A34-55B5-4916-9FCD-D41643B84A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2A7ADE-C1CD-4693-9F43-D08FE750EC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D5F0A8-29FA-4C9A-841D-7C9B9FFCE2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F2B7DE-E3A9-4D31-A349-5DF77081EB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F31CAC-CE7D-41B4-9064-CEA8D121B6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1AC32A-EE17-4EB0-97DE-BB46BC8631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483686-A43D-4B41-AEAF-15094739C2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E365A7-6648-4BBA-B136-3E9F97711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6703511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汽车新材料的应用研究与展望</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汽车新材料概述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汽车新材料的应用研究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汽车新材料的技术挑战与解决方案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汽车新材料的市场前景与产业趋势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随着汽车工业的快速发展，对汽车材料性能的要求不断提高，传统材料已无法满足日益增长的需求。</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汽车工业的发展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新材料具有轻质、高强、耐腐蚀、耐高温等优异性能，能够显著提高汽车的燃油经济性、安全性和舒适性。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新材料的优势</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新材料的应用有助于减少汽车制造过程中的能源消耗和环境污染，推动汽车工业的可持续发展。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环保与可持续发展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国外研究现状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发达国家在新材料研发和应用方面处于领先地位，如碳纤维复合材料、金属基复合材料等已广泛应用于高端汽车。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国内研究现状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我国在新材料领域也取得了显著进展，如高强度钢、铝合金等材料的研发和应用已取得重要突破。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合作与交流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国内外汽车企业和科研机构在新材料研发和应用方面积极开展合作与交流，共同推动汽车新材料的发展。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推动新材料应用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通过试验和模拟等手段，验证新材料在汽车部件中的可行性和优越性，推动其在汽车工业中的广泛应用。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促进汽车工业发展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新材料的应用将提高汽车的整体性能，降低制造成本，增强市场竞争力，从而推动汽车工业的持续健康发展。</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探究新材料性能</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通过深入研究新材料的力学、物理和化学性能，为汽车设计提供更准确的数据支持。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汽车新材料概述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070" b="507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新材料是指具有优异性能和特殊功能的材料，或是传统材料改进后性能明显提高或产生新功能的材料。</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按照性质和应用领域，新材料可分为金属新材料、无机非金属新材料、有机高分子新材料、先进复合材料等。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新材料的定义与分类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新材料的分类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新材料的定义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20世纪初，汽车制造主要使用钢铁等金属材料，随着技术进步和市场需求变化，逐渐引入铝合金、镁合金等轻金属材料。</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初级阶段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20世纪后半叶，随着高分子材料、陶瓷材料等的发展，汽车制造开始使用塑料、橡胶等非金属材料，以及纤维增强复合材料等。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发展阶段</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进入21世纪，随着纳米技术、生物技术等新兴技术的快速发展，汽车新材料不断涌现，如纳米材料、生物基材料等。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创新阶段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汽车新材料的发展历程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车身制造</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使用高强度钢、铝合金、镁合金等轻金属材料，以及碳纤维增强复合材料等，实现车身轻量化，提高燃油经济性和行驶性能。</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使用工程塑料、橡胶、纺织品等非金属材料，以及木质、竹质等天然材料，提高内饰件的舒适性、美观性和环保性。</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使用高温合金、陶瓷材料等高性能材料，提高发动机的耐高温性能、耐磨性能和燃油经济性。</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使用橡胶、塑料等非金属材料，以及碳纤维增强复合材料等高性能材料，提高底盘的减振性能、耐磨性能和安全性。</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使用锂离子电池、燃料电池等新型电池材料，以及碳纤维增强复合材料等高性能材料，推动新能源汽车的发展。</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内饰件制造</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底盘制造</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新能源汽车制造</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动力系统制造</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汽车新材料的应用领域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汽车新材料的应用研究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在汽车制造中的应用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高强度钢主要用于车身结构件、安全件和底盘件等，以提高汽车的抗撞性、耐久性和安全性。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制造工艺与成本控制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采用先进的热成型、激光焊接等制造工艺，实现高强度钢的高效、低成本应用。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高强度钢的种类与特性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高强度钢具有优异的强度和韧性，包括马氏体钢、双相钢、复相钢等多种类型。</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高强度钢的应用研究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铝合金具有密度低、强度高、耐腐蚀等优点，主要包括铸造铝合金、变形铝合金等。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铝合金的种类与特性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铝合金主要用于车身覆盖件、发动机缸体、轮毂等部位，以降低汽车重量和提高燃油经济性。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在汽车制造中的应用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采用压铸、挤压、锻造等制造工艺，以及合理的合金成分设计和热处理工艺，实现铝合金的高性能、低成本应用。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制造工艺与成本控制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铝合金的应用研究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镁合金具有密度低、比强度高、减震性好等优点，主要包括铸造镁合金、变形镁合金等。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镁合金的种类与特性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镁合金可用于座椅骨架、方向盘骨架、发动机支架等部位，以减轻汽车重量和提高燃油经济性。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在汽车制造中的应用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采用压铸、挤压、半固态成形等制造工艺，以及合理的合金成分设计和热处理工艺，实现镁合金的高性能、低成本应用。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制造工艺与成本控制</a:t>
            </a:r>
          </a:p>
        </p:txBody>
      </p:sp>
      <p:pic>
        <p:nvPicPr>
          <p:cNvPr id="9" name="Picture 9"/>
          <p:cNvPicPr>
            <a:picLocks noChangeAspect="1"/>
          </p:cNvPicPr>
          <p:nvPr/>
        </p:nvPicPr>
        <p:blipFill>
          <a:blip r:embed="rId2"/>
          <a:srcRect l="16625" r="166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镁合金的应用研究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https://d.book118.com/218067035117006026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2024-09-04T05:52:15.876</cp:lastPrinted>
  <dcterms:created xsi:type="dcterms:W3CDTF">2024-09-03T21:52:15Z</dcterms:created>
  <dcterms:modified xsi:type="dcterms:W3CDTF">2024-09-03T21:52:17Z</dcterms:modified>
</cp:coreProperties>
</file>