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CE2CD-68AF-4CBB-916C-9CD8800B2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759B1-68AA-4C90-B77B-1B7C47EA3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868E6-40EC-4FD8-81D4-9F586BAA6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891B2-7977-44B1-9924-79ACC5416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F1C594-2587-40E6-A3D1-D4DE56FE6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C5D70A-AC14-4069-811E-97221AD21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1949F-FEBE-4E37-B57C-2A65ACBBF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D5C05-4613-45CF-8319-62A4BA189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6AD44-4D63-4722-8D7F-DDB37D2CA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096D4-2176-43D3-99C9-5B69A4798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A736E-2CEE-4FBB-B472-C6059DB5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70035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普贝生的副作用及处理方法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普贝生的适用人群及注意事项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普贝生的保存方式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84" r="322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普贝生的定义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它是一种天然的激素，由下丘脑分泌，通过刺激子宫平滑肌收缩来促进子宫复旧和止血。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普贝生是一种用于治疗女性产后子宫收缩乏力的药物，也称为催产素。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普贝生通过刺激子宫平滑肌收缩，有助于子宫复旧和止血，减少产后出血的风险。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促进子宫收缩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缓解产后疼痛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普贝生能够刺激子宫收缩，有助于缓解产后宫缩痛，提高产妇的舒适度。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通过促进子宫收缩，普贝生有助于减少产后感染的风险，保护产妇的健康。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普贝生的作用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使用剂量应该根据产妇的具体情况而定，通常按照医生的建议进行使用。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使用普贝生期间，应该密切监测产妇的子宫收缩情况、出血量以及任何不良反应的发生情况。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普贝生通常在产后24小时内使用，可以通过肌肉注射或静脉注射给药。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普贝生的使用方法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普贝生的护理要点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检查普贝生的有效期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确保普贝生在有效期内使用，过期的普贝生应及时处理。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定期检查普贝生的存放环境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确保普贝生存放在干燥、阴凉、通风的地方，避免阳光直射和高温。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定期检查普贝生的状态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确保普贝生没有破损、变形或变色等情况，以确保其有效性。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使用前清洁双手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在取用和放置普贝生前，要彻底清洁双手，以避免细菌感染。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清洁普贝生的存放环境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定期清洁普贝生的存放地点，保持卫生。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清洁普贝生本身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如果普贝生受到污染或疑似有菌落生长，应立即停止使用，并按照医疗废物处理。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按照医生或药剂师的建议使用普贝生：不要自行增减剂量或改变使用方式。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确保普贝生放置在正确的位置：将普贝生放置在阴道后穹窿处，确保其放置正确。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注意使用时间：按照医生或药剂师的建议使用普贝生，不要在规定时间外使用。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注意观察是否有感染迹象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在使用普贝生期间，如出现发热、子宫压痛等症状，可能是感染的迹象，应及时就医。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观察普贝生的作用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在使用普贝生期间，注意观察宫缩情况，以及是否出现不良反应。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注意观察胎心和胎动情况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在使用普贝生期间，要密切关注胎心和胎动情况，如有异常应及时就医。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https://d.book118.com/218070035137006027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2024-09-06T00:34:05.776</cp:lastPrinted>
  <dcterms:created xsi:type="dcterms:W3CDTF">2024-09-05T16:34:05Z</dcterms:created>
  <dcterms:modified xsi:type="dcterms:W3CDTF">2024-09-05T16:34:07Z</dcterms:modified>
</cp:coreProperties>
</file>