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6D2D5-64D1-40C6-8FE1-217E263D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F093-0DD3-49C6-BBE2-D736D902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20B28-4895-4EB4-AD3E-1C4646EB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2D562-59A2-437A-AE29-AE829A81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A588F-B35B-47EE-A4CC-FB5D9A363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40B7C-8195-4E3D-95FA-CBFE2C06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75545-1634-4D86-978F-AACC06DC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3E3AC-DC8B-4DA1-B481-3B83EE7A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22ACF-BDAF-4DE8-90C2-575E3B3D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7FCB0-C585-4552-A8EF-D8152786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4BF04-1DD2-49D0-9DD2-AC1B4F9C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10350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《我梦游你梦游》ppt课件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梦游的原因和影响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梦游的诊断和治疗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如何预防和改善梦游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梦游是指在睡眠中自行下床、进行简单的活动，并在醒来后对这一过程没有记忆的现象。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梦游通常发生在深度睡眠阶段，此时大脑的觉醒系统与运动系统之间的连接被暂时中断。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梦游者通常会在睡眠中突然起床，并表现出一些简单的机械性动作，如：开门、关灯、整理床铺等。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20375" b="2037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358" r="13358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8371" r="837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94" r="1399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梦游者通常不会与人交流，也不会有复杂的思维活动，且行动缓慢、机械，缺乏目的性。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梦游者通常在梦游结束后会回到床上继续睡觉，且对整个过程没有记忆。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梦游的分类和等级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梦游可以分为单纯型梦游和复杂型梦游两类。单纯型梦游是指仅在睡眠中起床进行简单活动，而复杂型梦游则涉及到更复杂的行动和环境互动。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根据严重程度，梦游可以分为轻度、中度和重度三个等级。轻度梦游仅偶尔发生，而重度梦游则可能影响到患者的日常生活和工作。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梦游的原因和影响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梦游具有一定的家族聚集性，表明遗传因素在梦游的发生中起到一定作用。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如睡眠呼吸暂停、不安腿综合症等睡眠障碍可能导致梦游的发生。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长期的心理压力或焦虑、抑郁等情绪问题可能导致梦游的出现。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不规律的作息时间和不良的生活习惯可能增加梦游的风险。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梦游可能对家庭成员的睡眠造成干扰，影响家庭和谐。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梦游中的人可能会做出危险行为，如开门、开车等，造成意外伤害。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梦游可能与焦虑、抑郁等情绪问题有关，影响心理健康。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梦游可能影响工作或学习效率，导致注意力不集中、疲劳等问题。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梦游通常发生在REM睡眠阶段，此时肌肉处于瘫痪状态，防止身体活动。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梦游与REM睡眠的关系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如失眠、过度嗜睡等其他睡眠障碍可能与梦游有关联。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梦游与其他睡眠障碍的关联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睡眠呼吸暂停可能导致REM睡眠的异常，增加梦游的风险。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梦游与睡眠呼吸暂停的关系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梦游与其他睡眠障碍的关系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梦游的诊断和治疗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梦游的诊断主要依据患者的临床表现，如夜间起床行走、白天无法回忆等。同时，医生会排除其他可能导致类似症状的疾病。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医生会详细询问患者的家族史、个人史以及生活习惯等信息，以帮助判断梦游的原因和制定治疗方案。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医生会对患者进行全面的体格检查，包括神经系统检查和必要的辅助检查，以排除其他潜在的疾病。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对于伴有焦虑、抑郁等症状的梦游患者，医生可能会建议进行心理评估，以了解患者的情绪状态和认知功能。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梦游的诊断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https://d.book118.com/218071035040006030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2024-09-06T15:25:58.576</cp:lastPrinted>
  <dcterms:created xsi:type="dcterms:W3CDTF">2024-09-06T07:25:58Z</dcterms:created>
  <dcterms:modified xsi:type="dcterms:W3CDTF">2024-09-06T07:26:00Z</dcterms:modified>
</cp:coreProperties>
</file>