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D8AA-FC50-4DB1-9E58-707D8D39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F380E-D889-470A-9074-0C73B3A67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A03DB-0CA0-46DB-B5FE-48DAB132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84EBF-304E-4BDC-BD51-1163BA09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D51D50-FBC9-4FA8-9693-649F12E0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EDF2C-7ADF-40B8-95E8-0B9C0756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B0396-CA7A-412D-97CC-7AB246AA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7DE0E-F8CD-4709-8890-5A2D6643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1BAE5-B8FA-4B7C-8E37-43FB2A1D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2700B-FD24-4EC7-B30C-8F87E0AC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0C32-9B9B-4FA2-92CB-2EBD9754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201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伤寒病人护理措施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治疗期间的护理措施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预防伤寒的护理措施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伤寒病人护理的挑战与对策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伤寒病概述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伤寒病人的日常护理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68" r="33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将伤寒病人与其他病人隔离开，以防止交叉感染。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医护人员和家属应采取必要的防护措施，如戴口罩、手套、穿防护服等，以避免感染。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高热量、高蛋白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伤寒病人应进食易消化的流质食物，如稀粥、汤等，以减轻肠胃负担。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为满足病人高代谢状态的营养需求，应给予高热量的食物，如牛奶、鸡蛋等，同时补充高蛋白的食物，如鱼、肉等。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密切观察病人的体温、脉搏、呼吸等生命体征，以及腹痛、腹泻等症状的变化。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详细记录病人的病情变化，为医生提供诊断和治疗依据。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给予病人心理上的安慰和支持，帮助其缓解焦虑和恐惧情绪。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安慰与支持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向病人和家属宣传伤寒的预防和护理知识，提高其自我保护意识。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治疗期间的护理措施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6" r="364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密切监测患者的体温、脉搏、呼吸等生命体征，以及腹痛、腹泻、呕吐等症状，及时发现病情变化。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确保患者按时、按量服用药物，避免漏服或错服。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注意观察患者对药物的反应，如出现不良反应，应及时报告医生并协助处理。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https://d.book118.com/218072011044006027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2024-09-05T03:18:58.866</cp:lastPrinted>
  <dcterms:created xsi:type="dcterms:W3CDTF">2024-09-04T19:18:58Z</dcterms:created>
  <dcterms:modified xsi:type="dcterms:W3CDTF">2024-09-04T19:19:00Z</dcterms:modified>
</cp:coreProperties>
</file>