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E64914-4329-46F4-B30F-D80CFC187F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57AA05-E925-48CE-A230-20EE4A7DEB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230A2F3-BDE0-4301-8A6B-B2894D9D3F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BAF8F1-3081-40FD-B2A6-951B5AC900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3A3432-FD10-4B74-AE03-B79252A9FB6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956A13-0F85-4275-A24D-F82893CCE35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B76787-9737-4EF2-9B63-7EF421FE17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8CC5C5-0760-41F2-8BF4-F520FBA2EE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C851AE-BBD5-4638-B369-C924CA4209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D4D9B1-DD1E-4070-97C9-1454F3C6C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3D03E-7C82-484B-8466-18325F5B6E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18072027122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车载娱乐系统研究报告</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车载娱乐系统概述
 行业发展与趋势
 系统架构与组成
 关键技术分析
 市场需求与竞争格局
 典型案例分析
 挑战与机遇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车载娱乐系统概述</a:t>
            </a:r>
          </a:p>
        </p:txBody>
      </p:sp>
      <p:sp>
        <p:nvSpPr>
          <p:cNvPr id="3" name="Subtitle 2"/>
          <p:cNvSpPr>
            <a:spLocks noGrp="1"/>
          </p:cNvSpPr>
          <p:nvPr>
            <p:ph type="subTitle" idx="1"/>
          </p:nvPr>
        </p:nvSpPr>
        <p:spPr/>
        <p:txBody>
          <a:bodyPr/>
          <a:lstStyle/>
          <a:p>
            <a:r>
              <a:t>车载娱乐系统研究报告</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车载娱乐系统概述</a:t>
            </a:r>
          </a:p>
        </p:txBody>
      </p:sp>
      <p:sp>
        <p:nvSpPr>
          <p:cNvPr id="3" name="Text Placeholder 2"/>
          <p:cNvSpPr>
            <a:spLocks noGrp="1"/>
          </p:cNvSpPr>
          <p:nvPr>
            <p:ph type="body" idx="1"/>
          </p:nvPr>
        </p:nvSpPr>
        <p:spPr/>
        <p:txBody>
          <a:bodyPr/>
          <a:lstStyle/>
          <a:p>
            <a:r>
              <a:t>车载娱乐系统定义与功能</a:t>
            </a:r>
          </a:p>
        </p:txBody>
      </p:sp>
      <p:sp>
        <p:nvSpPr>
          <p:cNvPr id="4" name="Content Placeholder 3"/>
          <p:cNvSpPr>
            <a:spLocks noGrp="1"/>
          </p:cNvSpPr>
          <p:nvPr>
            <p:ph sz="half" idx="2"/>
          </p:nvPr>
        </p:nvSpPr>
        <p:spPr/>
        <p:txBody>
          <a:bodyPr/>
          <a:lstStyle/>
          <a:p>
            <a:r>
              <a:t>1.车载娱乐系统是一种为车内乘客提供音视频娱乐体验的设备。</a:t>
            </a:r>
          </a:p>
          <a:p>
            <a:r>
              <a:t>2.主要功能包括音频播放、视频播放、导航、电话通讯等。</a:t>
            </a:r>
          </a:p>
          <a:p>
            <a:r>
              <a:t>3.随着技术发展，车载娱乐系统逐渐与智能驾驶、互联网连接等功能融合。</a:t>
            </a:r>
          </a:p>
          <a:p/>
        </p:txBody>
      </p:sp>
      <p:sp>
        <p:nvSpPr>
          <p:cNvPr id="5" name="Text Placeholder 4"/>
          <p:cNvSpPr>
            <a:spLocks noGrp="1"/>
          </p:cNvSpPr>
          <p:nvPr>
            <p:ph type="body" idx="3"/>
          </p:nvPr>
        </p:nvSpPr>
        <p:spPr/>
        <p:txBody>
          <a:bodyPr/>
          <a:lstStyle/>
          <a:p>
            <a:r>
              <a:t>车载娱乐系统发展历程</a:t>
            </a:r>
          </a:p>
        </p:txBody>
      </p:sp>
      <p:sp>
        <p:nvSpPr>
          <p:cNvPr id="6" name="Content Placeholder 5"/>
          <p:cNvSpPr>
            <a:spLocks noGrp="1"/>
          </p:cNvSpPr>
          <p:nvPr>
            <p:ph sz="half" idx="4"/>
          </p:nvPr>
        </p:nvSpPr>
        <p:spPr/>
        <p:txBody>
          <a:bodyPr/>
          <a:lstStyle/>
          <a:p>
            <a:r>
              <a:t>1.早期车载娱乐系统主要以磁带、CD播放为主。</a:t>
            </a:r>
          </a:p>
          <a:p>
            <a:r>
              <a:t>2.随着科技进步，触摸屏、数字化音频、卫星导航等功能逐渐成为标配。</a:t>
            </a:r>
          </a:p>
          <a:p>
            <a:r>
              <a:t>3.目前，车载娱乐系统已进入智能化、网络化的发展阶段。</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车载娱乐系统概述</a:t>
            </a:r>
          </a:p>
        </p:txBody>
      </p:sp>
      <p:sp>
        <p:nvSpPr>
          <p:cNvPr id="3" name="Text Placeholder 2"/>
          <p:cNvSpPr>
            <a:spLocks noGrp="1"/>
          </p:cNvSpPr>
          <p:nvPr>
            <p:ph type="body" idx="1"/>
          </p:nvPr>
        </p:nvSpPr>
        <p:spPr/>
        <p:txBody>
          <a:bodyPr/>
          <a:lstStyle/>
          <a:p>
            <a:r>
              <a:t>车载娱乐系统市场规模</a:t>
            </a:r>
          </a:p>
        </p:txBody>
      </p:sp>
      <p:sp>
        <p:nvSpPr>
          <p:cNvPr id="4" name="Content Placeholder 3"/>
          <p:cNvSpPr>
            <a:spLocks noGrp="1"/>
          </p:cNvSpPr>
          <p:nvPr>
            <p:ph sz="half" idx="2"/>
          </p:nvPr>
        </p:nvSpPr>
        <p:spPr/>
        <p:txBody>
          <a:bodyPr/>
          <a:lstStyle/>
          <a:p>
            <a:r>
              <a:t>1.随着汽车产业的快速发展，车载娱乐系统市场规模逐年增长。</a:t>
            </a:r>
          </a:p>
          <a:p>
            <a:r>
              <a:t>2.预计未来几年，随着智能驾驶技术的普及，车载娱乐系统市场将进一步扩大。</a:t>
            </a:r>
          </a:p>
          <a:p/>
        </p:txBody>
      </p:sp>
      <p:sp>
        <p:nvSpPr>
          <p:cNvPr id="5" name="Text Placeholder 4"/>
          <p:cNvSpPr>
            <a:spLocks noGrp="1"/>
          </p:cNvSpPr>
          <p:nvPr>
            <p:ph type="body" idx="3"/>
          </p:nvPr>
        </p:nvSpPr>
        <p:spPr/>
        <p:txBody>
          <a:bodyPr/>
          <a:lstStyle/>
          <a:p>
            <a:r>
              <a:t>车载娱乐系统产业链结构</a:t>
            </a:r>
          </a:p>
        </p:txBody>
      </p:sp>
      <p:sp>
        <p:nvSpPr>
          <p:cNvPr id="6" name="Content Placeholder 5"/>
          <p:cNvSpPr>
            <a:spLocks noGrp="1"/>
          </p:cNvSpPr>
          <p:nvPr>
            <p:ph sz="half" idx="4"/>
          </p:nvPr>
        </p:nvSpPr>
        <p:spPr/>
        <p:txBody>
          <a:bodyPr/>
          <a:lstStyle/>
          <a:p>
            <a:r>
              <a:t>1.车载娱乐系统产业链包括硬件制造、软件开发、内容提供等多个环节。</a:t>
            </a:r>
          </a:p>
          <a:p>
            <a:r>
              <a:t>2.各环节之间紧密协作，共同推动车载娱乐系统的发展。</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车载娱乐系统概述</a:t>
            </a:r>
          </a:p>
        </p:txBody>
      </p:sp>
      <p:sp>
        <p:nvSpPr>
          <p:cNvPr id="3" name="Text Placeholder 2"/>
          <p:cNvSpPr>
            <a:spLocks noGrp="1"/>
          </p:cNvSpPr>
          <p:nvPr>
            <p:ph type="body" idx="1"/>
          </p:nvPr>
        </p:nvSpPr>
        <p:spPr/>
        <p:txBody>
          <a:bodyPr/>
          <a:lstStyle/>
          <a:p>
            <a:r>
              <a:t>车载娱乐系统技术趋势</a:t>
            </a:r>
          </a:p>
        </p:txBody>
      </p:sp>
      <p:sp>
        <p:nvSpPr>
          <p:cNvPr id="4" name="Content Placeholder 3"/>
          <p:cNvSpPr>
            <a:spLocks noGrp="1"/>
          </p:cNvSpPr>
          <p:nvPr>
            <p:ph sz="half" idx="2"/>
          </p:nvPr>
        </p:nvSpPr>
        <p:spPr/>
        <p:txBody>
          <a:bodyPr/>
          <a:lstStyle/>
          <a:p>
            <a:r>
              <a:t>1.人工智能将在车载娱乐系统中发挥越来越重要的作用，提升用户体验。</a:t>
            </a:r>
          </a:p>
          <a:p>
            <a:r>
              <a:t>2.5G、物联网等技术的应用将推动车载娱乐系统实现更高速度、更低延迟的网络连接。</a:t>
            </a:r>
          </a:p>
          <a:p/>
        </p:txBody>
      </p:sp>
      <p:sp>
        <p:nvSpPr>
          <p:cNvPr id="5" name="Text Placeholder 4"/>
          <p:cNvSpPr>
            <a:spLocks noGrp="1"/>
          </p:cNvSpPr>
          <p:nvPr>
            <p:ph type="body" idx="3"/>
          </p:nvPr>
        </p:nvSpPr>
        <p:spPr/>
        <p:txBody>
          <a:bodyPr/>
          <a:lstStyle/>
          <a:p>
            <a:r>
              <a:t>车载娱乐系统面临的挑战与机遇</a:t>
            </a:r>
          </a:p>
        </p:txBody>
      </p:sp>
      <p:sp>
        <p:nvSpPr>
          <p:cNvPr id="6" name="Content Placeholder 5"/>
          <p:cNvSpPr>
            <a:spLocks noGrp="1"/>
          </p:cNvSpPr>
          <p:nvPr>
            <p:ph sz="half" idx="4"/>
          </p:nvPr>
        </p:nvSpPr>
        <p:spPr/>
        <p:txBody>
          <a:bodyPr/>
          <a:lstStyle/>
          <a:p>
            <a:r>
              <a:t>1.面临的挑战：技术更新迅速，需要不断投入研发以保持竞争力；用户体验需求多样化，对产品设计提出更高要求。</a:t>
            </a:r>
          </a:p>
          <a:p>
            <a:r>
              <a:t>2.面临的机遇：随着汽车市场的不断扩大和消费者对驾乘体验的需求提升，车载娱乐系统市场潜力巨大；智能化、网络化发展为车载娱乐系统带来更多创新空间。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行业发展与趋势</a:t>
            </a:r>
          </a:p>
        </p:txBody>
      </p:sp>
      <p:sp>
        <p:nvSpPr>
          <p:cNvPr id="3" name="Subtitle 2"/>
          <p:cNvSpPr>
            <a:spLocks noGrp="1"/>
          </p:cNvSpPr>
          <p:nvPr>
            <p:ph type="subTitle" idx="1"/>
          </p:nvPr>
        </p:nvSpPr>
        <p:spPr/>
        <p:txBody>
          <a:bodyPr/>
          <a:lstStyle/>
          <a:p>
            <a:r>
              <a:t>车载娱乐系统研究报告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行业发展与趋势</a:t>
            </a:r>
          </a:p>
        </p:txBody>
      </p:sp>
      <p:sp>
        <p:nvSpPr>
          <p:cNvPr id="3" name="Text Placeholder 2"/>
          <p:cNvSpPr>
            <a:spLocks noGrp="1"/>
          </p:cNvSpPr>
          <p:nvPr>
            <p:ph type="body" idx="1"/>
          </p:nvPr>
        </p:nvSpPr>
        <p:spPr/>
        <p:txBody>
          <a:bodyPr/>
          <a:lstStyle/>
          <a:p>
            <a:r>
              <a:t>技术进步与产业升级</a:t>
            </a:r>
          </a:p>
        </p:txBody>
      </p:sp>
      <p:sp>
        <p:nvSpPr>
          <p:cNvPr id="4" name="Content Placeholder 3"/>
          <p:cNvSpPr>
            <a:spLocks noGrp="1"/>
          </p:cNvSpPr>
          <p:nvPr>
            <p:ph sz="half" idx="2"/>
          </p:nvPr>
        </p:nvSpPr>
        <p:spPr/>
        <p:txBody>
          <a:bodyPr/>
          <a:lstStyle/>
          <a:p>
            <a:r>
              <a:t>1.随着科技的不断进步，车载娱乐系统将更加智能化，人性化，为乘客提供更加丰富的娱乐体验。</a:t>
            </a:r>
          </a:p>
          <a:p>
            <a:r>
              <a:t>2.车载娱乐系统的硬件和软件将不断升级，以满足消费者对高性能、高稳定性产品的需求。</a:t>
            </a:r>
          </a:p>
          <a:p>
            <a:r>
              <a:t>3.5G、物联网等新技术的应用将推动车载娱乐系统产业的升级，提升产品的竞争力。</a:t>
            </a:r>
          </a:p>
          <a:p/>
        </p:txBody>
      </p:sp>
      <p:sp>
        <p:nvSpPr>
          <p:cNvPr id="5" name="Text Placeholder 4"/>
          <p:cNvSpPr>
            <a:spLocks noGrp="1"/>
          </p:cNvSpPr>
          <p:nvPr>
            <p:ph type="body" idx="3"/>
          </p:nvPr>
        </p:nvSpPr>
        <p:spPr/>
        <p:txBody>
          <a:bodyPr/>
          <a:lstStyle/>
          <a:p>
            <a:r>
              <a:t>消费者需求变化</a:t>
            </a:r>
          </a:p>
        </p:txBody>
      </p:sp>
      <p:sp>
        <p:nvSpPr>
          <p:cNvPr id="6" name="Content Placeholder 5"/>
          <p:cNvSpPr>
            <a:spLocks noGrp="1"/>
          </p:cNvSpPr>
          <p:nvPr>
            <p:ph sz="half" idx="4"/>
          </p:nvPr>
        </p:nvSpPr>
        <p:spPr/>
        <p:txBody>
          <a:bodyPr/>
          <a:lstStyle/>
          <a:p>
            <a:r>
              <a:t>1.消费者对车载娱乐系统的需求将从简单的音乐、导航功能向多元化、个性化转变。</a:t>
            </a:r>
          </a:p>
          <a:p>
            <a:r>
              <a:t>2.消费者对车载娱乐系统的品质和可靠性要求将越来越高，对产品的性能和质量提出更高的要求。</a:t>
            </a:r>
          </a:p>
          <a:p>
            <a:r>
              <a:t>3.随着消费者对环保、健康的关注度提高，车载娱乐系统将更加注重环保、节能设计。</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行业发展与趋势</a:t>
            </a:r>
          </a:p>
        </p:txBody>
      </p:sp>
      <p:sp>
        <p:nvSpPr>
          <p:cNvPr id="3" name="Text Placeholder 2"/>
          <p:cNvSpPr>
            <a:spLocks noGrp="1"/>
          </p:cNvSpPr>
          <p:nvPr>
            <p:ph type="body" idx="1"/>
          </p:nvPr>
        </p:nvSpPr>
        <p:spPr/>
        <p:txBody>
          <a:bodyPr/>
          <a:lstStyle/>
          <a:p>
            <a:r>
              <a:t>市场竞争加剧</a:t>
            </a:r>
          </a:p>
        </p:txBody>
      </p:sp>
      <p:sp>
        <p:nvSpPr>
          <p:cNvPr id="4" name="Content Placeholder 3"/>
          <p:cNvSpPr>
            <a:spLocks noGrp="1"/>
          </p:cNvSpPr>
          <p:nvPr>
            <p:ph sz="half" idx="2"/>
          </p:nvPr>
        </p:nvSpPr>
        <p:spPr/>
        <p:txBody>
          <a:bodyPr/>
          <a:lstStyle/>
          <a:p>
            <a:r>
              <a:t>1.随着市场的不断扩大，车载娱乐系统行业的竞争将更加激烈，企业需要提高产品的竞争力以获得更多的市场份额。</a:t>
            </a:r>
          </a:p>
          <a:p>
            <a:r>
              <a:t>2.企业需要加强品牌建设，提高品牌知名度，以吸引更多的消费者。</a:t>
            </a:r>
          </a:p>
          <a:p>
            <a:r>
              <a:t>3.企业需要加强与上下游产业的合作，降低成本，提高效益，以应对市场的竞争压力。</a:t>
            </a:r>
          </a:p>
          <a:p/>
        </p:txBody>
      </p:sp>
      <p:sp>
        <p:nvSpPr>
          <p:cNvPr id="5" name="Text Placeholder 4"/>
          <p:cNvSpPr>
            <a:spLocks noGrp="1"/>
          </p:cNvSpPr>
          <p:nvPr>
            <p:ph type="body" idx="3"/>
          </p:nvPr>
        </p:nvSpPr>
        <p:spPr/>
        <p:txBody>
          <a:bodyPr/>
          <a:lstStyle/>
          <a:p>
            <a:r>
              <a:t>政策法规的影响</a:t>
            </a:r>
          </a:p>
        </p:txBody>
      </p:sp>
      <p:sp>
        <p:nvSpPr>
          <p:cNvPr id="6" name="Content Placeholder 5"/>
          <p:cNvSpPr>
            <a:spLocks noGrp="1"/>
          </p:cNvSpPr>
          <p:nvPr>
            <p:ph sz="half" idx="4"/>
          </p:nvPr>
        </p:nvSpPr>
        <p:spPr/>
        <p:txBody>
          <a:bodyPr/>
          <a:lstStyle/>
          <a:p>
            <a:r>
              <a:t>1.政府对车载娱乐系统产业的政策法规将越来越严格，企业需要遵守相关法规，确保合规经营。</a:t>
            </a:r>
          </a:p>
          <a:p>
            <a:r>
              <a:t>2.政策法规的变化将对车载娱乐系统产业的发展产生一定的影响，企业需要密切关注政策法规的变化，及时调整经营策略。</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行业发展与趋势</a:t>
            </a:r>
          </a:p>
        </p:txBody>
      </p:sp>
      <p:sp>
        <p:nvSpPr>
          <p:cNvPr id="3" name="Text Placeholder 2"/>
          <p:cNvSpPr>
            <a:spLocks noGrp="1"/>
          </p:cNvSpPr>
          <p:nvPr>
            <p:ph type="body" idx="1"/>
          </p:nvPr>
        </p:nvSpPr>
        <p:spPr/>
        <p:txBody>
          <a:bodyPr/>
          <a:lstStyle/>
          <a:p>
            <a:r>
              <a:t>新兴市场的发展</a:t>
            </a:r>
          </a:p>
        </p:txBody>
      </p:sp>
      <p:sp>
        <p:nvSpPr>
          <p:cNvPr id="4" name="Content Placeholder 3"/>
          <p:cNvSpPr>
            <a:spLocks noGrp="1"/>
          </p:cNvSpPr>
          <p:nvPr>
            <p:ph sz="half" idx="2"/>
          </p:nvPr>
        </p:nvSpPr>
        <p:spPr/>
        <p:txBody>
          <a:bodyPr/>
          <a:lstStyle/>
          <a:p>
            <a:r>
              <a:t>1.随着新兴市场的不断发展，车载娱乐系统行业将迎来新的发展机遇，企业需要加强在新兴市场的布局。</a:t>
            </a:r>
          </a:p>
          <a:p>
            <a:r>
              <a:t>2.新兴市场的发展将对车载娱乐系统的需求和销售产生一定的影响，企业需要根据市场需求调整产品设计和销售策略。</a:t>
            </a:r>
          </a:p>
          <a:p/>
        </p:txBody>
      </p:sp>
      <p:sp>
        <p:nvSpPr>
          <p:cNvPr id="5" name="Text Placeholder 4"/>
          <p:cNvSpPr>
            <a:spLocks noGrp="1"/>
          </p:cNvSpPr>
          <p:nvPr>
            <p:ph type="body" idx="3"/>
          </p:nvPr>
        </p:nvSpPr>
        <p:spPr/>
        <p:txBody>
          <a:bodyPr/>
          <a:lstStyle/>
          <a:p>
            <a:r>
              <a:t>产业链整合与协同发展</a:t>
            </a:r>
          </a:p>
        </p:txBody>
      </p:sp>
      <p:sp>
        <p:nvSpPr>
          <p:cNvPr id="6" name="Content Placeholder 5"/>
          <p:cNvSpPr>
            <a:spLocks noGrp="1"/>
          </p:cNvSpPr>
          <p:nvPr>
            <p:ph sz="half" idx="4"/>
          </p:nvPr>
        </p:nvSpPr>
        <p:spPr/>
        <p:txBody>
          <a:bodyPr/>
          <a:lstStyle/>
          <a:p>
            <a:r>
              <a:t>1.车载娱乐系统产业链的整合和协同发展将成为未来发展的重要趋势，企业需要加强产业链上下游的合作与协同。</a:t>
            </a:r>
          </a:p>
          <a:p>
            <a:r>
              <a:t>2.产业链整合和协同发展将提高企业的整体竞争力，降低成本，提高效益，推动整个产业的发展。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系统架构与组成</a:t>
            </a:r>
          </a:p>
        </p:txBody>
      </p:sp>
      <p:sp>
        <p:nvSpPr>
          <p:cNvPr id="3" name="Subtitle 2"/>
          <p:cNvSpPr>
            <a:spLocks noGrp="1"/>
          </p:cNvSpPr>
          <p:nvPr>
            <p:ph type="subTitle" idx="1"/>
          </p:nvPr>
        </p:nvSpPr>
        <p:spPr/>
        <p:txBody>
          <a:bodyPr/>
          <a:lstStyle/>
          <a:p>
            <a:r>
              <a:t>车载娱乐系统研究报告</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系统架构与组成</a:t>
            </a:r>
          </a:p>
        </p:txBody>
      </p:sp>
      <p:sp>
        <p:nvSpPr>
          <p:cNvPr id="3" name="Text Placeholder 2"/>
          <p:cNvSpPr>
            <a:spLocks noGrp="1"/>
          </p:cNvSpPr>
          <p:nvPr>
            <p:ph type="body" idx="1"/>
          </p:nvPr>
        </p:nvSpPr>
        <p:spPr/>
        <p:txBody>
          <a:bodyPr/>
          <a:lstStyle/>
          <a:p>
            <a:r>
              <a:t>中央处理单元（CPU）</a:t>
            </a:r>
          </a:p>
        </p:txBody>
      </p:sp>
      <p:sp>
        <p:nvSpPr>
          <p:cNvPr id="4" name="Content Placeholder 3"/>
          <p:cNvSpPr>
            <a:spLocks noGrp="1"/>
          </p:cNvSpPr>
          <p:nvPr>
            <p:ph sz="half" idx="2"/>
          </p:nvPr>
        </p:nvSpPr>
        <p:spPr/>
        <p:txBody>
          <a:bodyPr/>
          <a:lstStyle/>
          <a:p>
            <a:r>
              <a:t>1.CPU是车载娱乐系统的核心组件，负责处理各种输入信号和执行指令。</a:t>
            </a:r>
          </a:p>
          <a:p>
            <a:r>
              <a:t>2.随着技术的不断发展，高性能的CPU能够更好地处理复杂的任务，提高系统响应速度和用户体验。</a:t>
            </a:r>
          </a:p>
          <a:p/>
        </p:txBody>
      </p:sp>
      <p:sp>
        <p:nvSpPr>
          <p:cNvPr id="5" name="Text Placeholder 4"/>
          <p:cNvSpPr>
            <a:spLocks noGrp="1"/>
          </p:cNvSpPr>
          <p:nvPr>
            <p:ph type="body" idx="3"/>
          </p:nvPr>
        </p:nvSpPr>
        <p:spPr/>
        <p:txBody>
          <a:bodyPr/>
          <a:lstStyle/>
          <a:p>
            <a:r>
              <a:t>存储设备</a:t>
            </a:r>
          </a:p>
        </p:txBody>
      </p:sp>
      <p:sp>
        <p:nvSpPr>
          <p:cNvPr id="6" name="Content Placeholder 5"/>
          <p:cNvSpPr>
            <a:spLocks noGrp="1"/>
          </p:cNvSpPr>
          <p:nvPr>
            <p:ph sz="half" idx="4"/>
          </p:nvPr>
        </p:nvSpPr>
        <p:spPr/>
        <p:txBody>
          <a:bodyPr/>
          <a:lstStyle/>
          <a:p>
            <a:r>
              <a:t>1.存储设备用于保存各种音频、视频、导航等数据。</a:t>
            </a:r>
          </a:p>
          <a:p>
            <a:r>
              <a:t>2.大容量的存储设备能够提供更多的存储空间，满足用户的不同需求。</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系统架构与组成</a:t>
            </a:r>
          </a:p>
        </p:txBody>
      </p:sp>
      <p:sp>
        <p:nvSpPr>
          <p:cNvPr id="3" name="Text Placeholder 2"/>
          <p:cNvSpPr>
            <a:spLocks noGrp="1"/>
          </p:cNvSpPr>
          <p:nvPr>
            <p:ph type="body" idx="1"/>
          </p:nvPr>
        </p:nvSpPr>
        <p:spPr/>
        <p:txBody>
          <a:bodyPr/>
          <a:lstStyle/>
          <a:p>
            <a:r>
              <a:t>显示屏</a:t>
            </a:r>
          </a:p>
        </p:txBody>
      </p:sp>
      <p:sp>
        <p:nvSpPr>
          <p:cNvPr id="4" name="Content Placeholder 3"/>
          <p:cNvSpPr>
            <a:spLocks noGrp="1"/>
          </p:cNvSpPr>
          <p:nvPr>
            <p:ph sz="half" idx="2"/>
          </p:nvPr>
        </p:nvSpPr>
        <p:spPr/>
        <p:txBody>
          <a:bodyPr/>
          <a:lstStyle/>
          <a:p>
            <a:r>
              <a:t>1.显示屏是车载娱乐系统的重要输出设备，用于显示音频、视频、导航等信息。</a:t>
            </a:r>
          </a:p>
          <a:p>
            <a:r>
              <a:t>2.高清、大尺寸的显示屏能够提高用户体验，使驾驶更加安全和舒适。</a:t>
            </a:r>
          </a:p>
          <a:p/>
        </p:txBody>
      </p:sp>
      <p:sp>
        <p:nvSpPr>
          <p:cNvPr id="5" name="Text Placeholder 4"/>
          <p:cNvSpPr>
            <a:spLocks noGrp="1"/>
          </p:cNvSpPr>
          <p:nvPr>
            <p:ph type="body" idx="3"/>
          </p:nvPr>
        </p:nvSpPr>
        <p:spPr/>
        <p:txBody>
          <a:bodyPr/>
          <a:lstStyle/>
          <a:p>
            <a:r>
              <a:t>音频系统</a:t>
            </a:r>
          </a:p>
        </p:txBody>
      </p:sp>
      <p:sp>
        <p:nvSpPr>
          <p:cNvPr id="6" name="Content Placeholder 5"/>
          <p:cNvSpPr>
            <a:spLocks noGrp="1"/>
          </p:cNvSpPr>
          <p:nvPr>
            <p:ph sz="half" idx="4"/>
          </p:nvPr>
        </p:nvSpPr>
        <p:spPr/>
        <p:txBody>
          <a:bodyPr/>
          <a:lstStyle/>
          <a:p>
            <a:r>
              <a:t>1.音频系统包括扬声器、功放等设备，用于输出声音。</a:t>
            </a:r>
          </a:p>
          <a:p>
            <a:r>
              <a:t>2.高品质的音频系统能够提供更加清晰、逼真的音效，提高用户的聆听体验。</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系统架构与组成</a:t>
            </a:r>
          </a:p>
        </p:txBody>
      </p:sp>
      <p:sp>
        <p:nvSpPr>
          <p:cNvPr id="3" name="Text Placeholder 2"/>
          <p:cNvSpPr>
            <a:spLocks noGrp="1"/>
          </p:cNvSpPr>
          <p:nvPr>
            <p:ph type="body" idx="1"/>
          </p:nvPr>
        </p:nvSpPr>
        <p:spPr/>
        <p:txBody>
          <a:bodyPr/>
          <a:lstStyle/>
          <a:p>
            <a:r>
              <a:t>导航系统</a:t>
            </a:r>
          </a:p>
        </p:txBody>
      </p:sp>
      <p:sp>
        <p:nvSpPr>
          <p:cNvPr id="4" name="Content Placeholder 3"/>
          <p:cNvSpPr>
            <a:spLocks noGrp="1"/>
          </p:cNvSpPr>
          <p:nvPr>
            <p:ph sz="half" idx="2"/>
          </p:nvPr>
        </p:nvSpPr>
        <p:spPr/>
        <p:txBody>
          <a:bodyPr/>
          <a:lstStyle/>
          <a:p>
            <a:r>
              <a:t>1.导航系统用于提供路线规划、导航等服务。</a:t>
            </a:r>
          </a:p>
          <a:p>
            <a:r>
              <a:t>2.准确的导航系统和实时交通信息能够提高驾驶的便捷性和安全性。</a:t>
            </a:r>
          </a:p>
          <a:p/>
        </p:txBody>
      </p:sp>
      <p:sp>
        <p:nvSpPr>
          <p:cNvPr id="5" name="Text Placeholder 4"/>
          <p:cNvSpPr>
            <a:spLocks noGrp="1"/>
          </p:cNvSpPr>
          <p:nvPr>
            <p:ph type="body" idx="3"/>
          </p:nvPr>
        </p:nvSpPr>
        <p:spPr/>
        <p:txBody>
          <a:bodyPr/>
          <a:lstStyle/>
          <a:p>
            <a:r>
              <a:t>连接与通信</a:t>
            </a:r>
          </a:p>
        </p:txBody>
      </p:sp>
      <p:sp>
        <p:nvSpPr>
          <p:cNvPr id="6" name="Content Placeholder 5"/>
          <p:cNvSpPr>
            <a:spLocks noGrp="1"/>
          </p:cNvSpPr>
          <p:nvPr>
            <p:ph sz="half" idx="4"/>
          </p:nvPr>
        </p:nvSpPr>
        <p:spPr/>
        <p:txBody>
          <a:bodyPr/>
          <a:lstStyle/>
          <a:p>
            <a:r>
              <a:t>1.车载娱乐系统需要与手机、其他车载设备等进行连接和通信。</a:t>
            </a:r>
          </a:p>
          <a:p>
            <a:r>
              <a:t>2.稳定的连接和通信能力能够保证数据的传输和共享，提高用户体验。</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关键技术分析</a:t>
            </a:r>
          </a:p>
        </p:txBody>
      </p:sp>
      <p:sp>
        <p:nvSpPr>
          <p:cNvPr id="3" name="Subtitle 2"/>
          <p:cNvSpPr>
            <a:spLocks noGrp="1"/>
          </p:cNvSpPr>
          <p:nvPr>
            <p:ph type="subTitle" idx="1"/>
          </p:nvPr>
        </p:nvSpPr>
        <p:spPr/>
        <p:txBody>
          <a:bodyPr/>
          <a:lstStyle/>
          <a:p>
            <a:r>
              <a:t>车载娱乐系统研究报告</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关键技术分析</a:t>
            </a:r>
          </a:p>
        </p:txBody>
      </p:sp>
      <p:sp>
        <p:nvSpPr>
          <p:cNvPr id="3" name="Text Placeholder 2"/>
          <p:cNvSpPr>
            <a:spLocks noGrp="1"/>
          </p:cNvSpPr>
          <p:nvPr>
            <p:ph type="body" idx="1"/>
          </p:nvPr>
        </p:nvSpPr>
        <p:spPr/>
        <p:txBody>
          <a:bodyPr/>
          <a:lstStyle/>
          <a:p>
            <a:r>
              <a:t>语音识别与交互技术</a:t>
            </a:r>
          </a:p>
        </p:txBody>
      </p:sp>
      <p:sp>
        <p:nvSpPr>
          <p:cNvPr id="4" name="Content Placeholder 3"/>
          <p:cNvSpPr>
            <a:spLocks noGrp="1"/>
          </p:cNvSpPr>
          <p:nvPr>
            <p:ph sz="half" idx="2"/>
          </p:nvPr>
        </p:nvSpPr>
        <p:spPr/>
        <p:txBody>
          <a:bodyPr/>
          <a:lstStyle/>
          <a:p>
            <a:r>
              <a:t>1.车载娱乐系统中的语音识别技术能够准确识别乘客的语音指令，实现高效的人车交互。</a:t>
            </a:r>
          </a:p>
          <a:p>
            <a:r>
              <a:t>2.随着人工智能技术的发展，语音识别技术的准确率不断提高，能够实现更为复杂和精准的语音交互。</a:t>
            </a:r>
          </a:p>
          <a:p>
            <a:r>
              <a:t>3.未来趋势是将语音识别技术与自然语言处理技术相结合，实现更加自然和智能的语音交互体验。</a:t>
            </a:r>
          </a:p>
          <a:p/>
        </p:txBody>
      </p:sp>
      <p:sp>
        <p:nvSpPr>
          <p:cNvPr id="5" name="Text Placeholder 4"/>
          <p:cNvSpPr>
            <a:spLocks noGrp="1"/>
          </p:cNvSpPr>
          <p:nvPr>
            <p:ph type="body" idx="3"/>
          </p:nvPr>
        </p:nvSpPr>
        <p:spPr/>
        <p:txBody>
          <a:bodyPr/>
          <a:lstStyle/>
          <a:p>
            <a:r>
              <a:t>车载网络技术</a:t>
            </a:r>
          </a:p>
        </p:txBody>
      </p:sp>
      <p:sp>
        <p:nvSpPr>
          <p:cNvPr id="6" name="Content Placeholder 5"/>
          <p:cNvSpPr>
            <a:spLocks noGrp="1"/>
          </p:cNvSpPr>
          <p:nvPr>
            <p:ph sz="half" idx="4"/>
          </p:nvPr>
        </p:nvSpPr>
        <p:spPr/>
        <p:txBody>
          <a:bodyPr/>
          <a:lstStyle/>
          <a:p>
            <a:r>
              <a:t>1.车载娱乐系统需要借助车载网络实现与其他车辆系统和设备的信息传输和共享。</a:t>
            </a:r>
          </a:p>
          <a:p>
            <a:r>
              <a:t>2.车载网络技术需要具备高速、稳定和安全的特点，以确保信息的及时和准确传输。</a:t>
            </a:r>
          </a:p>
          <a:p>
            <a:r>
              <a:t>3.未来趋势是将5G网络技术应用于车载娱乐系统中，以提升网络速度和稳定性。</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https://d.book118.com/218072027122006037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17</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17</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车载娱乐系统概述</vt:lpstr>
      <vt:lpstr> 车载娱乐系统概述</vt:lpstr>
      <vt:lpstr> 车载娱乐系统概述</vt:lpstr>
      <vt:lpstr> 车载娱乐系统概述</vt:lpstr>
      <vt:lpstr> 行业发展与趋势</vt:lpstr>
      <vt:lpstr> 行业发展与趋势</vt:lpstr>
      <vt:lpstr> 行业发展与趋势</vt:lpstr>
      <vt:lpstr> 行业发展与趋势</vt:lpstr>
      <vt:lpstr> 系统架构与组成</vt:lpstr>
      <vt:lpstr> 系统架构与组成</vt:lpstr>
      <vt:lpstr> 系统架构与组成</vt:lpstr>
      <vt:lpstr> 系统架构与组成</vt:lpstr>
      <vt:lpstr> 关键技术分析</vt:lpstr>
      <vt:lpstr> 关键技术分析</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2024-09-17T18:44:52.418</cp:lastPrinted>
  <dcterms:created xsi:type="dcterms:W3CDTF">2024-09-17T10:44:52Z</dcterms:created>
  <dcterms:modified xsi:type="dcterms:W3CDTF">2024-09-17T10:44:54Z</dcterms:modified>
</cp:coreProperties>
</file>