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8F479D-C442-430F-A5C0-573B16B11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3A40B-054C-48A8-A675-B186B24F5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559945-3D77-4CD5-A0F1-D8A748D41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4CFC55-B57D-45D1-BBB0-EBBD97C59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04FE42-C524-4B18-95F4-10EF6E7473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AC497B-CEBD-4784-A7BE-73E7A60A02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7A0C57-C114-4132-B4CB-E813D62530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C0637-4DEA-4227-87D9-F58D469B5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6DEB18-DE09-4EB6-9B86-EAF4983C2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7C605-1486-494E-AC5D-499A3CF21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8E4EEE-0DF0-4578-BFBD-145937E61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7213007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中国心力衰竭病人高钾血症管理专家共识解读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共识背景与目的</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心力衰竭与高钾血症的关系</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高钾血症的管理策略</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中国专家共识的内容解读</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实践应用与展望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共识背景与目的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中国心力衰竭病人高钾血症的发病率和死亡率较高，给患者带来极大的健康风险。</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当前，高钾血症的管理在临床实践中存在诸多问题和挑战，如诊断标准不统一、治疗方案不规范等。</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为了提高中国心力衰竭病人高钾血症的管理水平，降低患者发病率和死亡率，制定专家共识显得尤为重要。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目的阐述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制定针对中国心力衰竭病人高钾血症管理的专家共识，为临床医生提供指导和参考。</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规范高钾血症的诊断、评估和治疗流程，提高患者生存率和生存质量。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加强医生和患者对高钾血症的认知，提高防治意识，减少疾病负担。</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高钾血症是心力衰竭患者常见的并发症，如不及时诊断和治疗，可能导致心律失常、心脏骤停等严重后果。</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通过制定专家共识，可以统一认识，规范操作，提高高钾血症的管理水平，降低患者风险。</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该共识的制定有助于推动中国心力衰竭病人高钾血症管理的科学化和规范化发展，为患者带来更好的健康保障。</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心力衰竭与高钾血症的关系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心力衰竭对肾脏的影响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心力衰竭时，心脏泵血功能降低，肾脏灌注不足，导致肾功能受损。</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肾脏受损后，排泄钾离子的能力下降，容易引起高钾血症。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摄入过多含钾高的食物或补充剂，超过肾脏排泄能力。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摄入过多</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肾功能不全、药物影响等原因导致肾脏排泄钾离子的能力下降。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肾脏排泄减少</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某些疾病或药物导致细胞内钾外流，引起血钾升高。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细胞内钾外流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高钾血症的生成机制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高钾血症可引起心律失常，导致心输出量下降，加重心力衰竭。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高钾血症可加重心力衰竭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心力衰竭时，肾脏受损，容易引起高钾血症。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心力衰竭可促进高钾血症的发生</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心力衰竭与高钾血症的相互影响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高钾血症的管理策略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调整饮食习惯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避免在餐后立即服用钾剂，避免在睡前服用钾剂。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关注食品添加剂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注意食品中的钾含量，避免摄入过多添加剂。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限制钾的摄入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减少高钾食物的摄入，如香蕉、橙子、蘑菇等。</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08" r="14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使用降钾药物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在必要时，可以使用降钾药物来降低血钾水平。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合理使用利尿剂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利尿剂是治疗心力衰竭的常用药物，但可能导致高钾血症，需谨慎使用。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调整钾剂的使用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对于需要补钾的患者，应密切监测血钾水平，避免过量摄入。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定期监测血钾水平，以便及时发现高钾血症。</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定期监测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对患者进行高钾血症相关知识的教育，提高患者的自我管理能力。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在必要时，可以采取联合治疗的方式，如透析等，以降低血钾水平。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联合治疗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其他管理措施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https://d.book118.com/218072130071006026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2024-09-03T21:21:04.863</cp:lastPrinted>
  <dcterms:created xsi:type="dcterms:W3CDTF">2024-09-03T13:21:04Z</dcterms:created>
  <dcterms:modified xsi:type="dcterms:W3CDTF">2024-09-03T13:21:06Z</dcterms:modified>
</cp:coreProperties>
</file>