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F284B-2AE7-486B-9501-F20E3127E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FFF9B-D853-477B-8A75-3D2FFE52C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64CA9-A209-422E-906F-171B120C8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B9F1C-363E-4215-92D8-E4B64015D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3E8AE5-8B8E-4A64-BBB0-A6DFFF0AB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F0D6F5-A5F5-4D54-A7F0-3DE61A7B6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3E463D-9755-4748-B4F0-A8715FD55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1C1AC-45A0-429C-BF22-7008533C2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D7D31-7C97-43E3-B696-B279C4A6B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706C2-FA94-4B75-B404-21C1C9E48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4DB0C-ED9B-4D75-8A39-0D4041408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73022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副班长学期述职报告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个人工作职责与表现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班级活动组织与实施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存在问题分析及改进措施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总结本学期工作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展示工作成果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回顾并总结本学期作为副班长所承担的工作职责和完成的任务。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通过具体数据和实例，展示在班级管理、组织协调、服务同学等方面取得的成果。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分析在工作中遇到的问题和不足，提出改进措施和建议，为下学期的工作提供参考。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班级日常管理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活动组织与协调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服务同学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与班主任和班委的协作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关注同学们的学习和生活，提供必要的帮助和支持，如心理辅导、学习辅导等。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组织并协调班级参加学校及学院各项活动的情况，如运动会、文艺比赛等。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包括课堂纪律、考勤、卫生等方面的管理工作。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协助班主任和班委处理班级事务，共同维护班级秩序和氛围。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班级工作概述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班级基本情况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本学期班级共有XX名学生，其中男生XX名，女生XX名。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班级整体氛围融洽，同学之间团结友爱，互帮互助。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大部分同学学习态度端正，成绩稳定，但仍有部分同学需要加强学习。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班级成员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班级氛围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纪律管理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学习辅导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班级工作重点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加强课堂纪律和自习纪律的管理，确保良好的学习环境。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组织学习小组，对成绩落后的同学进行辅导和帮助。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策划并组织丰富多彩的班级活动，增强班级凝聚力。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纪律方面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活动方面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班级工作成果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通过学习小组的辅导和帮助，部分成绩落后的同学成绩有了明显的提升。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成功策划并组织了多次班级活动，如运动会、文艺晚会等，取得了圆满成功，增强了同学们的团队精神和集体荣誉感。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通过严格的管理和引导，班级纪律得到了显著改善，迟到、早退现象明显减少。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个人工作职责与表现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作为副班长，首要职责是协助班长共同负责班级的日常管理，确保班级秩序井然。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协助班长管理班级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组织班级活动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积极与班级成员、老师及学校相关部门进行沟通协调，及时传达信息，解决问题。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负责策划、组织班级各类活动，如班会、团日活动、文体比赛等，丰富同学们的课余生活。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副班长职责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在班长的带领下，认真履行副班长职责，协助管理班级纪律、卫生等方面，确保班级环境整洁有序。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成功策划并组织了多次班级活动，如主题班会、团日活动等，得到了同学们的积极响应和好评。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792" r="19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积极与老师、学校相关部门沟通协调，及时反馈同学们的意见和建议，有效促进了班级与学校之间的信息交流。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本学期个人工作表现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通过担任副班长一职，锻炼了自己的领导力和组织能力，学会了如何带领团队、调动大家的积极性。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在与班级成员、老师及学校相关部门的沟通协调中，提高了自己的沟通技巧和表达能力。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沟通协调能力增强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深刻体会到了作为班级管理者的责任重大，对自己的职责有了更加清晰的认识，增强了责任感。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责任感加强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及时沟通反馈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定期与班长交流班级情况，及时反馈问题，共同商讨解决方案。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明确分工与协作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作为副班长，我积极与班长沟通，明确各自职责，确保工作顺利进行。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相互支持与配合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在班长需要帮助时，我主动提供支持与协助，共同应对挑战。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与班长协作情况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https://d.book118.com/218073022017006025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2024-09-01T14:47:50.305</cp:lastPrinted>
  <dcterms:created xsi:type="dcterms:W3CDTF">2024-09-01T06:47:50Z</dcterms:created>
  <dcterms:modified xsi:type="dcterms:W3CDTF">2024-09-01T06:47:52Z</dcterms:modified>
</cp:coreProperties>
</file>