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F5AFE25-AAD9-4407-A40F-A0E9096479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A966-C2CD-4A07-A1AB-F0476BE8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603C5-C0B2-4BEC-9965-34F58028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4CF72-5D65-4260-88BB-EB070763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5E0B2-1425-4674-9EB1-2CCC19005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A448B-5E6A-4C41-95B1-140597CA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62D6D-7E8F-4057-9531-EBC2D555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D4D28-8BD2-4913-B13C-B59D79C2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6CD6-95E8-449F-BC09-152DE6E5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11747-F032-45DC-BE91-84735E36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3456C-0022-4013-8C13-98592EA6C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ECAA2-B26E-446B-B418-A9D83EAE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3A42EC3-7132-4D0B-81D4-98C247C88D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C01967-71DE-4C46-B798-302EEFCE8D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7303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焊接工艺参数实践培训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焊接工艺参数实践培训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焊接工艺参数优化方法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焊接工艺参数实践培训案例分析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焊接工艺参数实践培训总结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焊接工艺参数实践培训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焊接工艺参数优化的重要性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通过优化焊接工艺参数，可以有效提高焊接速度，降低生产成本，同时提高焊接质量。合理选择工艺参数还能减少焊接变形，提升焊接接头的强度，是焊接实践中必不可少的一环。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焊接工艺参数实践培训目的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学习合理选择工艺参数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掌握调整焊接参数技巧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提高焊接质量和效率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焊接作为制造业中至关重要的工艺，通过熔合材料实现连接。影响焊接质量的参数包括电流、电压、焊接速度等，选择合适的参数对焊接质量至关重要。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参数优化方法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影响因素分析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参数调整技巧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焊接过程中的问题案例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解决方案探讨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焊接工艺参数实践培训内容概要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焊接参数概述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常见焊接问题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焊接工艺参数优化技巧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影响焊接熔池大小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影响焊接效率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控制焊接熔透深度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焊接工艺参数实践培训简介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制造业中不可或缺的工艺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焊接实践的重要性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关键参数包括电流、电压等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参数影响焊接品质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通过参数优化降低生产成本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焊接工艺参数基本概念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电流与电压关系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电流和电压是影响焊接质量和效率的关键参数。适当的电流和电压配合可以实现理想的焊接效果。在焊接过程中，合理调整电流和电压可以控制熔池大小和稳定性，从而获得高质量的焊接工艺。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焊接速度对焊接质量的影响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焊接速度过快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焊缝质量下降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焊接速度过慢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包括气体流量、焊丝直径等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摩擦焊参数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包括摩擦时间、压力等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焊接工艺参数分类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包括电流、电压、焊接速度等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焊接角度的选择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熔池形成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熔深度变化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焊接速度对焊接质量的影响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焊接速度过快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焊缝质量下降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焊接角度的选择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焊接角度的选择影响焊接熔池的形成和熔深度。合理选择焊接角度可以提高焊接质量和生产效率。在进行焊接作业时，操作人员应根据焊接材料和要求选择最适合的焊接角度，确保焊接效果和工艺参数的稳定性。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焊接工艺参数优化方法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https://d.book118.com/218073031011006050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焊接工艺参数实践培训</vt:lpstr>
      <vt:lpstr>目录</vt:lpstr>
      <vt:lpstr>第一章 焊接工艺参数实践培训</vt:lpstr>
      <vt:lpstr> </vt:lpstr>
      <vt:lpstr>焊接工艺参数实践培训目的</vt:lpstr>
      <vt:lpstr>焊接工艺参数概述</vt:lpstr>
      <vt:lpstr>焊接工艺参数实践培训内容概要</vt:lpstr>
      <vt:lpstr>焊接工艺参数优化技巧</vt:lpstr>
      <vt:lpstr>焊接工艺参数实践培训简介</vt:lpstr>
      <vt:lpstr>第2章 焊接工艺参数基本概念</vt:lpstr>
      <vt:lpstr> </vt:lpstr>
      <vt:lpstr>焊接速度对焊接质量的影响</vt:lpstr>
      <vt:lpstr>焊接工艺参数分类</vt:lpstr>
      <vt:lpstr>焊接角度的选择</vt:lpstr>
      <vt:lpstr>焊接速度对焊接质量的影响</vt:lpstr>
      <vt:lpstr>焊接角度的选择</vt:lpstr>
      <vt:lpstr>第3章 焊接工艺参数优化方法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2024-09-29T15:20:54.971</cp:lastPrinted>
  <dcterms:created xsi:type="dcterms:W3CDTF">2024-09-29T07:20:54Z</dcterms:created>
  <dcterms:modified xsi:type="dcterms:W3CDTF">2024-09-29T07:20:57Z</dcterms:modified>
</cp:coreProperties>
</file>