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37D2D-444A-41ED-9802-F09165BDB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2B975-9804-4407-ACF1-0F7721E11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475C6-069B-481E-A7F9-E872BE2CE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5BAC0-610D-415C-865A-90B98C9D5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F2628E-0E2C-4C4C-AB14-8491EE5A5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E849C4-FBDB-4D2F-AF4B-9B3DB6B66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FAC9AA-6D82-4D96-9BDB-071D3D8B5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8F821-B2EF-43AB-829C-531932451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F5EE4-29C1-4A94-BE38-91DD97AF0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A8D64-AE08-4D8C-9035-84F51EDF1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7593D-B4C3-4BD6-9D07-CFB3F57AA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7414202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全组织胚胎学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组织胚胎学简介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人体组织类型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人体器官系统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人体胚胎发育过程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组织胚胎学应用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组织胚胎学简介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组织胚胎学的定义和重要性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组织胚胎学定义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组织胚胎学是研究人体正常组织结构、发育过程和异常变化的一门科学，是医学专业的重要基础学科之一。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组织胚胎学的重要性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组织胚胎学是医学教育的基础课程之一，对于医学生了解人体正常结构和发育过程，以及疾病的发生、发展和转归具有重要意义，为临床医学提供理论基础和实践指导。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组织胚胎学起源于17世纪，当时科学家开始用显微镜观察人体组织。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组织胚胎学的起源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随着科学技术的发展，组织胚胎学不断取得新的进展，如胚胎发育、细胞分化、基因表达等方面的研究不断深入。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组织胚胎学的发展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目前，组织胚胎学已经发展成为一门高度综合性的学科，与分子生物学、遗传学、病理学等多个学科交叉融合，未来将继续在生命科学领域发挥重要作用。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组织胚胎学的现状和未来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组织胚胎学的发展历程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组织胚胎学主要研究人体各种组织和器官的正常形态结构、发育过程、功能调节以及异常变化等方面的内容。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组织胚胎学的研究方法主要包括显微观察、组织培养、实验动物模型等，通过这些方法可以深入了解人体组织和器官的细微结构和功能机制。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组织胚胎学的研究内容和方法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人体组织类型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上皮组织覆盖在人体表面和内部器官、管道的表面，具有保护、吸收、分泌和排泄等功能。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结缔组织包括血液、淋巴、软骨、骨和脂肪等，起到连接、支持、保护和营养作用。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神经组织由神经元和神经胶质细胞组成，负责传递信息、调节生理活动和维护神经系统功能。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肌肉组织分为横纹肌和平滑肌，具有收缩和舒张功能，控制身体运动和维持身体形态。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人体组织分为四大类：上皮组织、结缔组织、肌肉组织和神经组织。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人体组织的分类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上皮组织由大量细胞和少量细胞间质组成，分为单层上皮和复层上皮两类。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单层上皮由一层细胞构成，如皮肤上皮、消化道上皮等；复层上皮由多层细胞构成，如口腔黏膜上皮等。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上皮组织的功能包括保护、吸收、分泌和排泄等，能够抵御外界刺激和病原体入侵，维持内环境稳定。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7364" r="1736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上皮组织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结缔组织由细胞和大量细胞间质组成，分为疏松结缔组织、致密结缔组织、脂肪组织和网状结缔组织等类型。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脂肪组织主要分布在人体的皮下和内脏器官周围，具有保温、缓冲和保护作用。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网状结缔组织主要构成骨髓和淋巴系统，具有造血和免疫功能。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疏松结缔组织主要分布在人体软组织和器官周围，起到连接、支持、保护和营养作用；致密结缔组织主要分布在肌腱和韧带等部位，具有强韧的机械性能。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结缔组织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肌肉组织分为横纹肌和平滑肌两类，横纹肌又可分为骨骼肌、心肌和平滑肌。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骨骼肌主要分布在躯干和四肢，通过肌腱与骨骼相连，控制身体的运动；心肌主要分布在心脏，控制心脏的收缩与舒张；平滑肌主要分布在消化管、血管和子宫等器官，起到收缩和舒张作用。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肌肉组织的收缩与舒张功能对于人体的运动、消化、血液循环和生殖等生理活动具有重要作用。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肌肉组织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神经组织由神经元和神经胶质细胞组成，是人体神经系统的基础。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神经元是神经系统的基本单位，具有感受刺激、传导神经冲动和整合信息等功能；神经胶质细胞则起到支持、保护和修复神经元的作用。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神经组织通过神经元之间的突触连接形成复杂的神经网络，实现信息的传递和处理，调节人体的生理活动和维护神经系统功能。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神经组织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人体器官系统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运动系统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总结词：骨骼、关节和肌肉共同构成人体的运动系统，是人体进行各种运动的基础。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骨骼是运动系统的主体结构，通过关节连接，形成人体的基本形态。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关节是骨骼之间的连接点，具有灵活性和稳定性，使人体能够进行各种复杂的运动。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肌肉通过收缩和舒张，产生运动的动力，控制身体的动作和姿势。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心脏是循环系统的核心，通过收缩和舒张，推动血液在全身循环流动。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总结词：循环系统负责将氧气和营养物质输送到全身各组织，同时将废物和二氧化碳排出体外。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血管是血液的通道，负责输送氧气和营养物质到各个组织，同时收集废物和二氧化碳。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血液中含有红细胞、白细胞和血小板等成分，它们共同维护血液的正常功能。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https://d.book118.com/218074142024006024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2024-08-31T02:50:15.644</cp:lastPrinted>
  <dcterms:created xsi:type="dcterms:W3CDTF">2024-08-30T18:50:15Z</dcterms:created>
  <dcterms:modified xsi:type="dcterms:W3CDTF">2024-08-30T18:50:17Z</dcterms:modified>
</cp:coreProperties>
</file>