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9DADA-80C8-4AE5-82E8-85A479094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5F6EF-BD91-46FC-A305-46AF22E7F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59F2D-A7BD-4406-A766-CED8ED9AC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C089C-765C-4706-879A-B62F28A2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70D87-2AB2-4D4A-8025-49B5B6E30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36CEE-9519-452E-8C6A-1D5BCF5F7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4CBF07-572B-4DE3-8F49-A4BD10334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B8004-1EC4-4432-A6D6-9C5B15FB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7027E-3BFE-45EC-966B-A56849945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3D4E0-92CE-4268-B7BE-8699FF330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CAC5B-7442-4EDB-A6C4-C36B52638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7613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对策概念解读及实践应用\n## 1.护理对策的基本概念与重要性\n### 1.1护理对策的定义与分类\n### 1.2护理对策在护理实践中的作用\n### 1.3护理对策对患者健康的影响\n## 2.护理对策的制定与实施\n### 2.1护理对策制定的依据与步骤\n### 2.2护理对策实施过程中的注意事项\n### 2.3护理对策效果的评价与反馈\n## 3.护理对策在不同疾病护理中的应用\n### 3.1内科疾病的护理对策及案例分析\n### 3.2外科疾病的护理对策及案例分析\n### 3.3其他科室疾病的护理对策及案例分析\n## 4.护理对策在特殊人群护理中的应用\n### 4.1老年患者的护理对策及案例分析\n### 4.2儿童患者的护理对策及案例分析\n### 4.3孕产妇的护理对策及案例分析\n## 5.护理对策在未来护理发展的展望\n### 5.1护理对策在护理技术创新中的应用\n### 5.2护理对策在护理人才培养中的应用\n### 5.3护理对策在护理管理水平提升中的应用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护理对策概念解读及实践应用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护理对策的基本概念与重要性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护理对策的定义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护理对策是针对患者病情、需求和期望制定的护理计划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护理对策旨在促进患者健康、减轻疾病症状和恢复生活质量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护理对策包括评估、计划、实施和评价四个步骤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护理对策的分类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生活护理对策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：关注患者的日常生活需求，如饮食、睡眠、排泄等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疾病护理对策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：针对患者的疾病特点，制定相应的护理计划，如药物治疗、护理操作等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心理护理对策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：关注患者的心理需求，提供心理支持和心理疏导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护理对策的定义与分类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1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护理对策有助于护士更有针对性地进行护理工作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护理对策有助于提高护理服务的满意度和患者生活质量</a:t>
                </a:r>
                <a:endParaRPr/>
              </a:p>
            </p:txBody>
          </p:sp>
        </p:grpSp>
        <p:grpSp>
          <p:nvGrpSpPr>
            <p:cNvPr id="19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护理对策针对患者的病情和需求，提供个性化的护理措施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护理对策有助于患者减轻疾病症状，加快康复进程</a:t>
                </a:r>
                <a:endParaRPr/>
              </a:p>
            </p:txBody>
          </p:sp>
        </p:grpSp>
        <p:grpSp>
          <p:nvGrpSpPr>
            <p:cNvPr id="20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减少医疗纠纷</a:t>
                </a:r>
                <a:endParaRPr/>
              </a:p>
            </p:txBody>
          </p:sp>
          <p:sp>
            <p:nvSpPr>
              <p:cNvPr id="2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护理对策有助于护士遵循护理规范，提高护理工作的合规性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护理对策有助于及时发现和解决患者的问题，降低医疗纠纷的风险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护理对策在护理实践中的作用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护理对策关注患者的日常生活需求，提高患者的生活质量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护理对策针对患者的疾病特点，减轻疾病症状，提高生活质量</a:t>
                </a:r>
                <a:endParaRPr/>
              </a:p>
            </p:txBody>
          </p:sp>
          <p:sp>
            <p:nvSpPr>
              <p:cNvPr id="21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促进患者心理健康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护理对策关注患者的心理需求，提供心理支持和心理疏导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护理对策有助于患者建立良好的心理状态，促进心理健康</a:t>
                </a:r>
                <a:endParaRPr/>
              </a:p>
            </p:txBody>
          </p:sp>
          <p:sp>
            <p:nvSpPr>
              <p:cNvPr id="21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护理对策有助于护士及时发现和解决患者的问题，降低并发症的风险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护理对策有助于患者遵循护理规范，提高护理工作的合规性</a:t>
                </a:r>
                <a:endParaRPr/>
              </a:p>
            </p:txBody>
          </p:sp>
          <p:sp>
            <p:nvSpPr>
              <p:cNvPr id="22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护理对策对患者健康的影响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护理对策的制定与实施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护理对策制定的依据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患者病情和需求评估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护理目标和预期结果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护理资源和技术水平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护理对策制定的步骤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评价护理效果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护理对策制定的依据与步骤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护理对策的个性化</a:t>
                </a:r>
                <a:endParaRPr/>
              </a:p>
            </p:txBody>
          </p:sp>
          <p:sp>
            <p:nvSpPr>
              <p:cNvPr id="2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根据患者的病情、需求和期望制定护理对策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护理对策应具有针对性和可行性</a:t>
                </a:r>
                <a:endParaRPr/>
              </a:p>
            </p:txBody>
          </p:sp>
        </p:grpSp>
        <p:grpSp>
          <p:nvGrpSpPr>
            <p:cNvPr id="23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护理对策的连续性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护理对策应贯穿于护理过程的始终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护理对策应根据患者病情变化进行调整和优化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护理对策的协同性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护理对策应与医疗措施相互配合，共同促进患者康复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护理对策应与其他护理措施相互协调，形成护理合力</a:t>
                </a:r>
                <a:endParaRPr/>
              </a:p>
            </p:txBody>
          </p:sp>
        </p:grpSp>
      </p:grpSp>
      <p:pic>
        <p:nvPicPr>
          <p:cNvPr id="24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护理对策实施过程中的注意事项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护理对策效果的评价与反馈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护理对策效果的评价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评价护理对策是否达到预期目标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评价护理对策对患者健康的影响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护理对策效果的反馈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将护理对策效果反馈给患者和家属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将护理对策效果反馈给护理团队，以便持续改进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护理对策在不同疾病护理中的应用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内科疾病护理对策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生活护理对策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：关注患者的饮食、睡眠、排泄等需求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疾病护理对策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：针对内科疾病特点，制定相应的护理计划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心理护理对策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：关注患者的心理需求，提供心理支持和心理疏导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糖尿病患者的护理对策：包括饮食控制、血糖监测、足部护理等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高血压患者的护理对策：包括药物治疗、生活方式调整、心理支持等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内科疾病的护理对策及案例分析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https://d.book118.com/218076131042006037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护理对策概念解读及实践应用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2024-09-17T00:59:53.394</cp:lastPrinted>
  <dcterms:created xsi:type="dcterms:W3CDTF">2024-09-16T16:59:53Z</dcterms:created>
  <dcterms:modified xsi:type="dcterms:W3CDTF">2024-09-16T16:59:55Z</dcterms:modified>
</cp:coreProperties>
</file>