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B0152-CDB3-441C-A76B-EDCB0DCB7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BC5CF-09B7-40FF-8110-FC6EE6951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9F7A8-DA32-4285-AC86-21945D2D0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0D30E-405E-45FE-8A92-843C0F218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A74CEC-DCA4-40E6-8040-B3F21206A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5697B2-6E07-4E65-846F-6B6C4DF36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20F84D-A403-45FA-BBBA-C9E68B190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8A3F7-1D83-4DB1-80FA-5DE48FE1F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A9047-1942-4894-BC11-D7E688CEC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1E28A-C0B0-4DF8-BD2C-2845B68F7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54A3C-80D5-4373-A838-032E98C12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7705414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银行厅堂管理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银行厅堂概述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银行厅堂的客户服务管理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银行厅堂的运营管理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银行厅堂的团队建设与培训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银行厅堂的未来发展趋势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案例分析：某银行厅堂管理实践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银行厅堂概述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银行厅堂的定义与功能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银行厅堂是银行提供面对面金融服务的主要场所，是客户办理业务的必经之路。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银行厅堂承担着客户服务、业务办理、营销宣传等多重功能，是银行形象和品牌的重要展示窗口。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370" b="25370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银行厅堂的布局应合理规划，设置业务办理区、自助服务区、休息等候区、营销宣传区等，以提高客户满意度和业务办理效率。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银行厅堂应配备齐全的设施，包括舒适的座椅、清晰的标识、便捷的自助服务设备等，以提供便捷、高效、优质的服务。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银行厅堂的布局与设施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银行厅堂需要配置不同类型的人员，包括柜员、大堂经理、客户经理等，以提供全方位的服务。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银行厅堂人员应具备良好的职业素质，包括专业知识和服务态度，以提升客户满意度和忠诚度。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313" r="20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银行厅堂的人员配置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银行厅堂的客户服务管理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业务拓展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优质的客户服务有助于银行拓展新客户和维系老客户，进一步扩大市场份额。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提供优质的客户服务能够提高客户满意度，增加客户忠诚度，从而促进银行业务的发展。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优质的客户服务有助于塑造良好的银行品牌形象，提升银行的市场竞争力。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接待客户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根据客户需求提供专业的咨询和建议，帮助客户了解银行业务。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提供咨询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处理业务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送别客户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业务办理完毕后，礼貌地送别客户，并感谢客户的来访。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热情接待每一位客户，主动询问客户需求，提供必要的帮助。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快速、准确地为客户办理各项银行业务。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设计调查问卷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设计科学、合理的调查问卷，涵盖客户对银行厅堂服务的各个方面。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发放问卷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通过多种渠道发放调查问卷，确保调查样本的广泛性和代表性。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对调查数据进行统计分析，了解客户对银行厅堂服务的满意度和需求。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改进服务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根据调查结果，针对存在的问题和不足，采取有效措施改进厅堂服务。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设立专门的投诉渠道，积极受理客户的投诉和建议。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受理投诉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对投诉内容进行深入分析，了解问题产生的原因和背景。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分析原因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采取有效措施解决客户投诉，确保客户满意。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处理解决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对处理结果进行反馈和跟踪，确保问题得到妥善解决。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反馈跟踪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客户投诉处理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银行厅堂的运营管理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客户分流管理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通过设置分流引导标识，安排专人引导，提高客户分流效果，减少客户等待时间。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自助设备管理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定期检查自助设备运行状况，确保自助设备正常运行，提高自助服务效率。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通过优化业务流程，提高服务效率，提升客户满意度。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厅堂日常运营管理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建立健全厅堂安全管理制度，明确安全责任，确保安全管理工作有效开展。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定期检查监控设备运行状况，确保监控系统无死角，及时发现并处理安全问题。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监控系统管理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制定厅堂安全应急预案，定期组织演练，提高应对突发事件的能力。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厅堂安全管理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https://d.book118.com/218077054141006023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2024-08-30T18:38:36.481</cp:lastPrinted>
  <dcterms:created xsi:type="dcterms:W3CDTF">2024-08-30T10:38:36Z</dcterms:created>
  <dcterms:modified xsi:type="dcterms:W3CDTF">2024-08-30T10:38:38Z</dcterms:modified>
</cp:coreProperties>
</file>