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D4C93-564E-4F6B-9192-5C683D43E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E2AD1-4A66-4368-8D30-59EFBC035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F99F5-00F4-483D-BE67-5D507D830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E75A8-6C5E-4A7B-8079-C5834594A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8E5FF-B852-4647-8687-DD32E8EE7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B7F623-E3CC-4C9B-9833-EB583427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DEC4A-C15C-409F-909F-107FB10F6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AE6D0-909D-4E67-8983-D73B704F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989B9-9FCF-448C-B7AC-D18A5D178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C10B7-2D2C-4E98-B61A-4B2614214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1A4D6-2CA5-434B-9C24-898789CDB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710607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2023中国高血压防治指南解读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高血压定义与分类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生活方式干预策略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药物治疗方案选择原则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并发症风险评估与管理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并发症风险高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高血压是心脑血管病、肾脏病等多种疾病的主要危险因素，并发症风险高。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发病率逐年上升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随着人口老龄化、生活节奏加快，高血压发病率呈逐年上升趋势。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知晓率、治疗率、控制率较低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尽管高血压防治工作取得了一定成效，但知晓率、治疗率、控制率仍然较低。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高血压的现状与挑战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1" b="1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6" r="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指南修订背景与目的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适应高血压防治新形势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针对高血压防治领域的新进展、新挑战，修订指南以适应新形势。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提高防治效果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通过指南修订，推广高血压防治新知识、新技术，提高防治效果。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规范诊疗行为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指南修订旨在规范高血压诊疗行为，提高医疗质量。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特殊人群高血压管理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针对老年人、儿童青少年、孕妇等特殊人群，提出高血压管理策略。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并发症防治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针对高血压常见并发症，提出防治措施和建议。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药物与非药物治疗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介绍降压药物的选择、联合应用及非药物治疗方法。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包括高血压的诊断标准、评估方法等内容。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治疗策略与目标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针对不同类型高血压患者，制定个体化的治疗策略与目标。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指南结构框架及主要内容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高血压定义与分类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正常血压范围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收缩压90-139mmHg，舒张压60-89mmHg。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采用经认证的上臂式医用电子血压计，测量前安静休息5分钟，取坐位，测量上臂血压，一般测量3次取平均值。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正常血压范围及测量方法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在未使用降压药物的情况下，非同日3次测量诊室血压，收缩压≥140mmHg和（或）舒张压≥90mmHg。收缩压≥140mmHg和舒张压＜90mmHg为单纯收缩期高血压。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根据血压升高水平，将高血压分为1级、2级和3级。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高血压诊断标准和分类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白大衣高血压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在诊室测量的血压高于正常，但在家庭自测血压或动态血压监测正常。此类患者需加强家庭自测血压或动态血压监测，以明确诊断。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诊室血压正常，但家庭自测血压或动态血压监测显示高血压。此类患者需密切关注血压变化，必要时进行降压治疗。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由某些确定的疾病或病因引起的高血压，如肾实质性高血压、肾血管性高血压、原发性醛固酮增多症等。此类患者需针对原发病进行治疗，以控制血压。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年龄≥65岁，血压持续或3次以上非同日坐位血压收缩压≥140mmHg和（或）舒张压≥90mmHg。老年高血压患者需综合考虑年龄、合并症等因素，制定个体化降压方案。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妊娠期出现的高血压，包括妊娠期高血压、子痫前期、子痫等。此类患者需密切监测血压和母婴状况，及时采取治疗措施，保障母婴安全。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隐匿性高血压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老年高血压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妊娠期高血压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特殊类型高血压识别与处理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生活方式干预策略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低盐饮食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多吃蔬果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适量蛋白质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合理膳食结构建议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290" r="1329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620" r="116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每日食盐摄入量不超过6克，减少高盐食品摄入，如腌制品、熟食等。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每日摄入足量蔬菜和水果，保证摄入足够的钾、镁等矿物质。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减少饱和脂肪和反式脂肪摄入，增加不饱和脂肪摄入，如鱼肉、坚果等。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适量摄入优质蛋白质，如瘦肉、豆类、蛋类等。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每周至少进行150分钟中等强度有氧运动，如快走、骑自行车等。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中等强度有氧运动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运动强度和时间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每周进行至少2次力量训练，如举重、引体向上等。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根据个人情况逐渐增加运动强度和时间，避免过度运动。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增加运动锻炼建议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尽早戒烟，避免二手烟暴露，减少心血管疾病风险。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792" b="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男性每日饮酒量不超过2个标准饮品单位，女性不超过1个标准饮品单位。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优先选择低度酒，避免空腹饮酒和过量饮酒。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饮酒类型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戒烟限酒建议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药物治疗方案选择原则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https://d.book118.com/218077106072006025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2024-09-02T06:06:24.861</cp:lastPrinted>
  <dcterms:created xsi:type="dcterms:W3CDTF">2024-09-01T22:06:24Z</dcterms:created>
  <dcterms:modified xsi:type="dcterms:W3CDTF">2024-09-01T22:06:27Z</dcterms:modified>
</cp:coreProperties>
</file>