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6DD3D-E6A2-4D1E-8EA0-98B9F8BF8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10994-AEA1-477B-88D1-551AD096D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426FD-58A7-45B1-9389-1EB09F9E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95E0B-FE09-46FF-A4F2-F48EFB3E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7B686-39DF-4165-A1C5-C88D4E49B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C2D0AC-74B3-4130-8341-2D6CC4F8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2BFAE-B287-4AE9-AACC-82587B90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1DC4F-9CAC-4399-81BB-00E21AC4B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A4355-8B02-42CE-A6C9-F5DAFF39E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7466C-FBAD-4D84-9C62-6160B197F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3D852-5E4D-4331-9501-88EA4C39C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100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保胎的药物治疗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保胎的并发症及处理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保胎的护理效果评估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保胎是指对孕妇采取一系列措施，保护胎儿的正常发育和生命安全。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保胎的定义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保胎可以预防早产、流产等不良妊娠结局，保障母婴健康。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保胎的重要性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保胎的定义和重要性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孕妇出现早产、宫缩、宫颈机能不全等情况时，需要考虑保胎。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孕妇存在严重妊娠合并症和并发症时，不宜进行保胎。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保胎的适应症和禁忌症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保胎的方法包括药物治疗、卧床休息、心理支持等。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保胎期间，孕妇应保持良好的生活习惯，遵医嘱治疗，定期复查，同时注意监测胎儿情况。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保胎的方法和注意事项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对孕妇进行心理疏导，缓解其焦虑、紧张的情绪，增强保胎信心。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指导孕妇进行情绪调节，保持乐观的心态，避免情绪波动对保胎的影响。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与孕妇及其家属保持良好沟通，了解其需求和顾虑，提供必要的支持和安慰。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指导孕妇合理安排休息和活动时间，避免过度劳累和剧烈运动。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根据孕妇的口味和营养需求，提供科学合理的饮食建议，保证营养均衡。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向孕妇普及保胎相关知识，提高其对保胎重要性的认识，增强自我保健意识。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高危妊娠护理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对高危妊娠孕妇进行重点监测和护理，加强产检频次，及时发现和处理异常情况。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多胎妊娠护理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对多胎妊娠孕妇提供额外的护理和关注，加强营养支持和产检频次，预防早产和并发症。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针对孕妇出现的并发症，如妊娠高血压、妊娠糖尿病等，提供专业的护理措施和健康指导，保障母婴安全。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保胎的药物治疗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https://d.book118.com/218101000044006027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2024-09-05T03:20:58.552</cp:lastPrinted>
  <dcterms:created xsi:type="dcterms:W3CDTF">2024-09-04T19:20:58Z</dcterms:created>
  <dcterms:modified xsi:type="dcterms:W3CDTF">2024-09-04T19:21:00Z</dcterms:modified>
</cp:coreProperties>
</file>