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A19241-8D5D-44B2-A212-39D70D6E29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B1663-5737-423E-ABE3-711221C8F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EAFA60-DD9E-4DF1-8698-BA06A5C38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EE8A53-81FB-4AF3-A957-F3FD81388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62C680-135B-4F6E-998A-98A187B20B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CB03B1-6233-4C81-9FC7-ADCF2D9249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E34E29-1054-4D25-987D-17A503129B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FB9B8B-586D-4E6D-8216-F92AAB3268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5C2765-4FA3-4F1B-9478-E30E639B2C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E9D976-F438-4BBA-92A9-EFAEECC9C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6830C9-5924-417D-81C8-EA12F6768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0100301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全面质量管理的质量评估与绩效评估</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全面质量管理概述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质量评估方法与技术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绩效评估方法与技术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质量评估与绩效评估的关联分析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全面质量管理实施中的挑战与对策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通过对全面质量管理实施情况进行评估，旨在发现存在的问题，提出改进措施，推动质量管理体系的持续改进。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评估目的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随着市场竞争的加剧和消费者需求的多样化，全面质量管理在企业中的地位日益重要。本次评估旨在了解企业全面质量管理的实施情况，为进一步提升质量水平提供决策支持。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评估背景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评估对象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本次评估的对象为企业全面质量管理的实施情况，包括质量管理体系、过程控制、产品质量等方面。</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评估内容</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评估将重点关注质量管理体系的完整性、有效性，过程控制的合理性、稳定性，以及产品质量的符合性、稳定性等方面。同时，还将涉及员工参与、持续改进、顾客满意等相关方面。</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汇报方式</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本次评估结果将以书面报告的形式进行汇报，包括评估结论、存在问题、改进措施等内容。同时，还将根据企业需要提供口头汇报或现场指导等形式的支持。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全面质量管理概述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一种全员参与的质量管理方法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全面质量管理强调企业中每个员工都对质量负有责任，通过全员参与和团队合作来实现质量的持续改进。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542" r="14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以客户为中心的质量管理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全面质量管理将客户的需求和期望作为质量管理的核心，通过不断满足和超越客户的期望来提高企业的竞争力和市场份额。</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全面的质量管理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全面质量管理不仅关注产品的质量，还关注过程的质量、服务的质量以及整个企业运营的质量，是一种全面的质量管理方法。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079" b="160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01" b="6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提高产品质量和竞争力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通过全面质量管理，企业可以不断改进产品质量，提高产品的可靠性和稳定性，从而提高企业的竞争力。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降低生产成本和浪费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全面质量管理强调预防和持续改进，通过减少缺陷和浪费来降低生产成本，提高企业的经济效益。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提高客户满意度和忠诚度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全面质量管理关注客户的需求和期望，通过提供高质量的产品和服务来提高客户满意度和忠诚度，从而增加企业的市场份额和利润。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全面质量管理将客户的需求和期望作为质量管理的核心，通过不断满足和超越客户的期望来提高企业的竞争力和市场份额。</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以客户为中心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全面质量管理强调企业中每个员工都对质量负有责任，通过全员参与和团队合作来实现质量的持续改进。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全员参与</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全面质量管理注重过程的质量控制和管理，通过对每个过程的精细管理和优化来提高整个企业的运营效率和质量水平。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过程管理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全面质量管理强调持续改进和创新，通过不断寻找新的改进机会和方法来提高企业的竞争力和适应能力。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全面质量管理的原则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质量评估方法与技术</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892" r="138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顾客满意度指标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包括顾客投诉率、顾客满意度调查得分等，反映顾客对产品和服务的满意程度。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产品质量指标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包括产品合格率、返修率、退货率等，反映产品质量的稳定性和符合程度。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过程质量指标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包括过程能力指数、过程稳定性指数等，反映生产过程的稳定性和控制能力。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质量评估指标体系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通过随机抽样检验产品或服务的质量特性，以推断整体质量状况。</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抽样检验法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通过分析生产过程的数据，评估过程稳定性和产品质量的符合程度。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过程能力分析法</a:t>
            </a:r>
          </a:p>
        </p:txBody>
      </p:sp>
      <p:pic>
        <p:nvPicPr>
          <p:cNvPr id="10" name="Picture 10"/>
          <p:cNvPicPr>
            <a:picLocks noChangeAspect="1"/>
          </p:cNvPicPr>
          <p:nvPr/>
        </p:nvPicPr>
        <p:blipFill>
          <a:blip r:embed="rId3"/>
          <a:srcRect l="6299" r="629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966" r="1496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通过向顾客发放问卷或进行访谈，了解顾客对产品和服务的满意程度。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顾客满意度调查法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质量评估工具与技术</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统计技术</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运用各种统计方法对数据进行分析和处理，如描述性统计、推论性统计等。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过程控制图</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通过绘制控制图，监控生产过程的稳定性和异常波动，及时发现并解决问题。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质量功能展开（QFD）</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将顾客需求转化为产品或服务的设计要求和生产过程控制要求，确保产品或服务满足顾客期望。</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六西格玛管理法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以数据为基础，通过定义、测量、分析、改进和控制五个阶段，持续改进和优化生产过程，提高产品质量和降低成本。</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https://d.book118.com/218101003017006031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2024-09-07T21:07:31.509</cp:lastPrinted>
  <dcterms:created xsi:type="dcterms:W3CDTF">2024-09-07T13:07:31Z</dcterms:created>
  <dcterms:modified xsi:type="dcterms:W3CDTF">2024-09-07T13:07:33Z</dcterms:modified>
</cp:coreProperties>
</file>