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2EDF5-A44C-47AB-B622-73572D73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D73BE-FB51-4EA5-A681-FB42C9096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ECE6D-FBA9-4DCD-9677-EB47A076D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58B78-E506-4172-8A43-3C63B4E21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31000-2115-48AA-A7E5-129DC2C52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07F044-E6F1-4B41-9968-C3D792440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2C9F9-9D36-4A60-AD14-4876C6487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24BC9-4776-4568-9982-8A59C9381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7C32B-0928-4301-98C6-A718B0188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91045-D02E-4360-BF6A-354D55265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B4093-72D5-46F1-81A0-D122D7ABF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2004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化学专业大学生职业生涯规划书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化学专业就业前景分析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风险评估与调整策略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167" b="13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通过职业生涯规划，化学专业大学生可以明确自己的职业目标和发展方向，避免盲目选择和浪费时间。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合理的职业规划有助于大学生在大学期间积累相关经验和技能，提升就业竞争力，为未来的职业发展打下坚实基础。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提升就业竞争力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职业生涯规划有助于大学生认清自己的优势和不足，通过不断学习和实践，实现个人价值和社会价值的最大化。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随着科技的进步和社会的发展，化学专业的市场需求也在不断变化。通过职业规划，大学生可以更好地了解市场需求和行业趋势，有针对性地提升自己的能力和素质。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提高职业满意度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明确的职业规划可以帮助大学生找到适合自己的职业领域和岗位，从而提高职业满意度和幸福感。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职业生涯规划不仅关注当前的职业发展，还注重长远的职业规划和可持续发展。通过不断学习和提升自己的能力，化学专业大学生可以在职业生涯中保持竞争力和创造力，实现个人和社会的可持续发展。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积极参加学术研讨会和讲座，乐于与同行交流学术观点和研究成果。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热爱阅读各类化学专业书籍，对化学领域的新知识和新技术保持高度关注。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喜欢动手实验，享受在实验室中探索未知的过程，具备扎实的实验技能和独立思考能力。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个人兴趣爱好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05" r="2060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在实验中能够细致入微地观察现象，对数据和信息进行精确分析。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在科研过程中能够保持持久的耐心和毅力，不怕失败，善于总结经验教训。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具备创新思维和独立思考能力，善于从不同角度解决问题。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个人性格特点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热爱化学领域的科研工作，致力于探索新的科学规律和技术应用。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愿意投身教育事业，传授化学知识，培养更多优秀的化学人才。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希望未来能够在化学相关企业担任管理职位，推动企业的技术创新和产业升级。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个人职业倾向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化学专业就业前景分析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化学专业毕业生可以在石油、天然气等能源领域从事产品研发、工艺优化等工作。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随着环保意识的提高，化学专业毕业生可以在环保领域从事废水处理、大气污染治理等工作。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化学专业毕业生可以在新材料领域从事研发、生产、应用等工作，如高分子材料、纳米材料等。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化学专业毕业生可以在医药制造领域从事药物研发、合成、分析等工作。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医药制造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化学专业就业领域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45" b="60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化学专业就业趋势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随着环保要求的提高，绿色化学成为未来化学工业的发展趋势，化学专业毕业生需要关注绿色合成、绿色催化等方面的技术进展。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随着人工智能、大数据等技术的发展，化学工业将越来越智能化，化学专业毕业生需要掌握相关技能，适应智能化发展趋势。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随着全球化的加速，化学工业将越来越国际化，化学专业毕业生需要具备跨文化交流、国际视野等能力。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化学专业就业竞争力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化学专业毕业生需要具备扎实的化学基础知识、实验技能和数据分析能力，这是就业竞争力的基础。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在化学工业中，团队合作是必不可少的，化学专业毕业生需要具备良好的沟通能力和团队合作精神。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在化学领域，创新是推动行业发展的关键，化学专业毕业生需要具备创新意识和能力，关注行业前沿动态，积极探索新技术、新方法。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随着科技的不断发展，化学专业毕业生需要保持持续学习的态度，不断更新自己的知识和技能，以适应不断变化的市场需求。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职业生涯目标制定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积极参与实验室项目，积累实验技能和经验，争取发表学术论文。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参加化学相关的学术社团或学生组织，拓展人际关系和团队合作能力。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学业成绩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努力学习，保持优秀的学业成绩，争取获得奖学金和荣誉称号。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https://d.book118.com/218102004011006042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2024-09-21T01:02:40.547</cp:lastPrinted>
  <dcterms:created xsi:type="dcterms:W3CDTF">2024-09-20T17:02:40Z</dcterms:created>
  <dcterms:modified xsi:type="dcterms:W3CDTF">2024-09-20T17:02:42Z</dcterms:modified>
</cp:coreProperties>
</file>