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D3FD18-94DE-4E22-99C9-20ADC56A56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E53540-00B4-4994-BAD7-CEDB30F1FD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BE1490-A19F-4866-94CD-D5840CE35E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476837E-B080-4E77-A666-ACBF869129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6945F5F-7EC2-4D3C-BB05-EBDF177345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4C2D9CC-B7FC-47B0-BF20-5C694259EB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B031BA2-F1A5-4546-8EF0-8D8EE33721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722AFF8-B109-4580-9775-ABD8F138E4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BCA5C57-BAC7-4B8C-83E2-771F28EDEF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982392-0AB5-4A9C-923A-CF727E434F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08B533-7AFE-4A6E-8D60-2FDAF95CAC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18102051066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40963" y="1262441"/>
            <a:ext cx="5916930" cy="16821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智慧税务总体架构设计及系统平台建设方案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75644" y="4600025"/>
            <a:ext cx="2802255" cy="3867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1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75644" y="5059885"/>
            <a:ext cx="2802255" cy="3867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908996" y="2708076"/>
            <a:ext cx="1424940" cy="2472026"/>
          </a:xfrm>
          <a:prstGeom prst="rect">
            <a:avLst/>
          </a:prstGeom>
        </p:spPr>
        <p:txBody>
          <a:bodyPr vert="eaVert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18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153412" y="2708076"/>
            <a:ext cx="678180" cy="1586865"/>
          </a:xfrm>
          <a:prstGeom prst="rect">
            <a:avLst/>
          </a:prstGeom>
        </p:spPr>
        <p:txBody>
          <a:bodyPr vert="eaVert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9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937946" y="930592"/>
            <a:ext cx="4507230" cy="4996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项目背景与目标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智慧税务总体架构设计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系统平台建设方案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智慧税务应用系统设计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数据集成与共享方案设计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系统实施与运维计划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50116" y="1920284"/>
            <a:ext cx="5716905" cy="3177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96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68994" y="4026144"/>
            <a:ext cx="3735705" cy="5867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686960" y="2046014"/>
            <a:ext cx="683133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项目背景与目标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4648" r="14648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随着税收信息化的深入推进，税务部门已经建立了较为完善的税收信息系统，实现了税收数据的电子化管理和处理。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信息化程度不断提升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税务部门通过运用大数据技术，对海量税收数据进行挖掘和分析，为税收管理和决策提供了有力支持。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大数据应用逐渐普及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虽然税收信息化取得了一定成果，但智能化水平仍然较低，难以满足日益增长的税收管理和服务需求。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智能化水平有待提高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智慧税务发展现状及趋势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提高税收管理效率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通过智慧税务系统平台的建设，实现税收数据的自动化处理和智能化分析，提高税收管理效率和质量。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优化纳税服务体验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借助智慧税务系统平台，为纳税人提供更加便捷、高效、个性化的纳税服务，提高纳税人满意度和遵从度。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促进税收现代化建设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智慧税务系统平台的建设是推动税收现代化建设的重要举措，有助于提高税收治理体系和治理能力现代化水平。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项目建设目标与意义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4200" r="24200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采用先进的技术架构和设计理念，确保智慧税务系统平台在技术上具有领先性和前瞻性。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先进性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保证智慧税务系统平台的稳定性和可靠性，确保系统能够长期稳定运行，满足税收管理和服务的需求。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稳定性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智慧税务系统平台应具有良好的扩展性，能够适应税收业务的发展和变化，方便后续的功能扩展和升级。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扩展性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加强智慧税务系统平台的安全防护，确保数据和系统的安全性，防止数据泄露和系统被攻击。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安全性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总体架构设计原则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50116" y="1920284"/>
            <a:ext cx="5716905" cy="3177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96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68994" y="4026144"/>
            <a:ext cx="3735705" cy="5867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686960" y="2046014"/>
            <a:ext cx="683133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智慧税务总体架构设计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基于云计算、大数据、人工智能等先进技术，构建高效、智能、安全的税务信息化体系。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实现税务业务全流程自动化、智能化，提高税收征管效率和质量，优化纳税人服务体验。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架构概述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架构目标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智慧税务架构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业务架构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业务层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包括税收征管、纳税服务、税务稽查等业务模块，实现税务业务全流程覆盖。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业务逻辑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通过业务流程优化和再造，实现业务的高效、规范办理，降低征纳成本。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5933" r="5933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构建统一的数据平台，实现数据的集中存储、处理和分析。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建立数据治理机制，确保数据的准确性、完整性和安全性。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数据治理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数据架构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提供各类应用服务，如电子税务局、移动办税平台等，满足纳税人多元化需求。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应用层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实现各应用系统的互联互通和数据共享，提高应用系统的整体效能。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应用集成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应用架构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技术层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采用云计算、大数据、人工智能等先进技术，为智慧税务提供强大的技术支撑。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技术安全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建立完善的技术安全体系，保障智慧税务系统的稳定运行和数据安全。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技术架构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50116" y="1920284"/>
            <a:ext cx="5716905" cy="3177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96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68994" y="4026144"/>
            <a:ext cx="3735705" cy="5867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686960" y="2046014"/>
            <a:ext cx="683133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系统平台建设方案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平台建设目标与原则</a:t>
              </a:r>
            </a:p>
          </p:txBody>
        </p:sp>
      </p:grpSp>
      <p:sp>
        <p:nvSpPr>
          <p:cNvPr id="24" name="TextBox 24"/>
          <p:cNvSpPr txBox="1"/>
          <p:nvPr/>
        </p:nvSpPr>
        <p:spPr>
          <a:xfrm>
            <a:off x="3561535" y="2061200"/>
            <a:ext cx="7382690" cy="153140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构建高效、便捷、智能的税务系统平台，实现税务管理的全面数字化、自动化和智能化。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3561535" y="1520189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建设目标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3561535" y="4422893"/>
            <a:ext cx="7382690" cy="153140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遵循统筹规划、分步实施、注重实效、保障安全的原则，确保平台建设的科学性、先进性和实用性。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3561535" y="3881882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建设原则</a:t>
            </a:r>
          </a:p>
        </p:txBody>
      </p:sp>
      <p:sp>
        <p:nvSpPr>
          <p:cNvPr id="28" name="AutoShape 28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9" name="AutoShape 29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0" name="Freeform 30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1" name="Freeform 31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纳税人服务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提供纳税咨询、政策宣传、办税指南等在线服务，优化纳税人办税体验。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税务风险管理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建立风险识别、评估、预警和应对机制，提高税务风险管理水平。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税收数据管理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对税收数据进行采集、整理、分析和展示，提供数据查询和报表生成功能。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税务登记管理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实现纳税人基础信息的在线登记、变更和注销等功能。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纳税申报管理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支持各种税种的在线申报、审核和缴款等操作。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平台功能规划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采用先进的云计算、大数据、人工智能等技术，确保平台的稳定性、可扩展性和安全性。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部署方案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采用分布式架构，支持横向扩展，确保平台的高可用性和高性能。同时，采用容器化技术，实现应用的快速部署和弹性伸缩。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技术选型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平台技术选型及部署方案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https://d.book118.com/218102051066006043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351E00"/>
      </a:dk1>
      <a:lt1>
        <a:srgbClr val="FFFBEF"/>
      </a:lt1>
      <a:dk2>
        <a:srgbClr val="000000"/>
      </a:dk2>
      <a:lt2>
        <a:srgbClr val="FFFFFF"/>
      </a:lt2>
      <a:accent1>
        <a:srgbClr val="AE681B"/>
      </a:accent1>
      <a:accent2>
        <a:srgbClr val="D99134"/>
      </a:accent2>
      <a:accent3>
        <a:srgbClr val="A34713"/>
      </a:accent3>
      <a:accent4>
        <a:srgbClr val="D67A5C"/>
      </a:accent4>
      <a:accent5>
        <a:srgbClr val="CE7F65"/>
      </a:accent5>
      <a:accent6>
        <a:srgbClr val="DFCE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94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2024-09-23T02:06:21.283</cp:lastPrinted>
  <dcterms:created xsi:type="dcterms:W3CDTF">2024-09-22T18:06:21Z</dcterms:created>
  <dcterms:modified xsi:type="dcterms:W3CDTF">2024-09-22T18:06:23Z</dcterms:modified>
</cp:coreProperties>
</file>