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358E0-9F39-47B3-90DE-94A3C39B3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8A246-0673-479A-AC19-6D2FC899A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9304B-4969-440C-A978-500C0E2F5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272D8-0513-4AC4-99DF-33BDFA68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3062CD-BA7F-43E1-ADB9-9198FFED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B9D11-FBD5-44BA-B807-12BCE7E90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0FCB4-C405-4FC4-AB3D-CE919FC7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29AC9-0449-432D-B7DF-DBABB6200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B0B00-64EB-43F1-811D-8D098E96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326C3-C66C-4612-873C-C01E0C8C8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CBB5F-B410-42AE-AF88-5F0E4459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03047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护理药理病例分析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护理药理展望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张三因长期患有高血压和糖尿病，近期出现胸闷、气短等症状，经诊断为慢性心力衰竭。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心电图显示存在心律失常，心脏彩超显示左心室扩大，射血分数降低。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患者有吸烟史30年，已戒烟5年，少量饮酒。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制定个性化的护理计划，以满足患者病情稳定和康复的需求。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提供心理支持，帮助患者缓解焦虑和抑郁情绪。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开展健康教育，提高患者及其家属对慢性心力衰竭的认识和自我管理能力。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根据患者的病情和医生的建议，制定合理的药物治疗方案，包括药物的种类、剂量、给药途径和时间等。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根据患者的病情变化和治疗效果，及时调整药物治疗方案，以确保药物的有效性和安全性。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向患者充分说明药物治疗的重要性和必要性，提高患者的依从性，确保患者按时、按量、按要求服药。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药物治疗依从性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了解药物的化学结构和性质，掌握药物在体内的代谢和作用机制，有助于更好地指导临床用药。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药物作用靶点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了解药物的作用靶点，可以针对性地治疗疾病，减少副作用和不良反应的发生。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了解药物之间的相互作用，可以避免药物之间的拮抗或协同作用，提高治疗效果或减少不良反应。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药物副作用监测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密切监测患者用药后的反应，及时发现和处理药物副作用，确保患者的安全和治疗效果。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药物不良反应上报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及时上报患者出现的药物不良反应，为药品监管部门提供数据支持，促进药品安全性的提高。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药物副作用预防与控制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采取有效的预防和控制措施，减少药物副作用的发生，提高患者的用药体验和生活质量。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病例护理实践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https://d.book118.com/218103047122006030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2024-09-07T09:46:45.452</cp:lastPrinted>
  <dcterms:created xsi:type="dcterms:W3CDTF">2024-09-07T01:46:45Z</dcterms:created>
  <dcterms:modified xsi:type="dcterms:W3CDTF">2024-09-07T01:46:47Z</dcterms:modified>
</cp:coreProperties>
</file>