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E2329-7515-4285-A660-256615215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00A12-0A1E-4904-B896-F96118F28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442CA-6D61-400B-9D32-485F9DBA1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ABAA3-98ED-4F72-BE5A-091F7059B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3714B6-A98B-49F1-9EDB-C318530C5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EB8478-3114-4E12-9D31-0A8F45460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BA7477-0CA9-4DDD-8792-31F39898B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3DA3F-04FF-433B-9558-341968690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CE144-1D5D-49BF-BF51-52B683AA5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DBBB7-28D6-45DF-B3D8-3860B4F5A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CBCDA-990F-49C7-AEB1-DC244FE38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030671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胸部食管恶性肿瘤的个案护理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患者病情评估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护理计划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健康教育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护理措施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护理效果评价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患者病情评估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病史采集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基本信息：姓名、年龄、性别、职业、婚姻状况等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既往病史：是否有其他疾病、手术、过敏史等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家族史：是否有家族遗传病史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生活习惯：饮食、运动、睡眠、吸烟、饮酒等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心理状况：情绪、压力、焦虑、抑郁等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7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症状描述：咳嗽、胸痛、吞咽困难、体重下降等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8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体格检查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生命体征：包括体温、脉搏、呼吸、血压等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胸部检查：观察胸部形态、呼吸运动、听诊呼吸音等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食管检查：观察食管形态、有无肿块、有无狭窄等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实验室检查：包括血常规、生化、肿瘤标志物等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影像学检查：包括X线、CT、MRI等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内镜检查：包括胃镜、食管镜等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1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实验室检查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影像学检查：如X线、CT、MRI等，观察肿瘤大小、位置、侵犯范围等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内镜检查：如胃镜、肠镜等，观察食管内病变情况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病理学检查：如活检、细胞学检查等，明确肿瘤性质和分期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血常规检查：观察白细胞、红细胞、血小板等指标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生化检查：检测肝功能、肾功能、血糖、血脂等指标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4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肿瘤标志物检测：如CEA、CA19-9、CA125等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影像学检查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胸部X线检查：观察肿瘤大小、位置、形态和周围组织关系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胸部CT检查：了解肿瘤的浸润范围、淋巴结转移情况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食管内镜检查：观察食管内肿瘤情况，取活检进行病理诊断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PET-CT检查：评估肿瘤的代谢活性，判断肿瘤分期和预后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护理计划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心理护理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倾听患者的心声，理解他们的感受和需求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建立良好的医患关系，增强患者的信任感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提供心理支持，帮助患者面对疾病和治疗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引导患者进行积极的心理调适，增强战胜疾病的信心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营养支持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营养评估：评估患者的营养状况和需求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营养摄入：确保患者摄入足够的营养，包括蛋白质、脂肪、碳水化合物、维生素和矿物质等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营养补充：对于营养不良的患者，需要补充营养，如口服营养补充剂、肠内营养等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营养教育：向患者和家属提供营养教育，包括饮食建议、营养补充剂的使用等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疼痛管理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评估疼痛程度：使用疼痛量表进行评估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制定疼痛管理方案：根据评估结果制定个体化的疼痛管理方案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药物治疗：使用镇痛药物进行治疗，如阿片类药物、非甾体抗炎药等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非药物治疗：使用物理治疗、心理治疗等非药物治疗方法进行疼痛管理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定期评估：定期评估疼痛程度，调整疼痛管理方案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健康教育：向患者及家属普及疼痛管理知识，提高自我管理能力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1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并发症预防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保持呼吸道通畅，防止窒息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预防感染，保持口腔清洁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预防血栓形成，定期进行肢体活动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预防营养不良，保证营养摄入充足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预防疼痛，及时给予止痛药物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6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0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4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预防心理问题，提供心理支持和辅导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https://d.book118.com/218103067106006041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5_1"/>
  <p:tag name="KSO_WM_UNIT_INDEX" val="1_5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6_1"/>
  <p:tag name="KSO_WM_UNIT_INDEX" val="1_6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2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5_1"/>
  <p:tag name="KSO_WM_UNIT_INDEX" val="1_5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6_1"/>
  <p:tag name="KSO_WM_UNIT_INDEX" val="1_6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Office Theme</vt:lpstr>
      <vt:lpstr>胸部食管恶性肿瘤的个案护理</vt:lpstr>
      <vt:lpstr>目录</vt:lpstr>
      <vt:lpstr>患者病情评估</vt:lpstr>
      <vt:lpstr>病史采集</vt:lpstr>
      <vt:lpstr>体格检查</vt:lpstr>
      <vt:lpstr>实验室检查</vt:lpstr>
      <vt:lpstr>影像学检查</vt:lpstr>
      <vt:lpstr>护理计划</vt:lpstr>
      <vt:lpstr>心理护理</vt:lpstr>
      <vt:lpstr>营养支持</vt:lpstr>
      <vt:lpstr>疼痛管理</vt:lpstr>
      <vt:lpstr>并发症预防</vt:lpstr>
      <vt:lpstr>护理措施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2024-09-20T13:46:22.610</cp:lastPrinted>
  <dcterms:created xsi:type="dcterms:W3CDTF">2024-09-20T05:46:22Z</dcterms:created>
  <dcterms:modified xsi:type="dcterms:W3CDTF">2024-09-20T05:46:24Z</dcterms:modified>
</cp:coreProperties>
</file>