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74F5A-E618-4ACB-A971-152C82032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410BE-7BE7-4C2F-9A91-EBA0A18E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23ECD-82B3-4C21-AD0F-6DBE63CA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BD831-7155-4617-B725-E697D5B08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BA914-E8AE-46A7-9444-90F71F565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8C0A8-B1DE-4C53-A640-C9B4E504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1E8E1-B05F-4FF4-98F8-7DD532B24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012AC-3C34-4505-ABB8-C9AAA75E0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644FD-2B08-4CEF-873A-6F0DD256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A5377-A4FC-4EE2-9067-271164225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02EE9-F9A9-4422-B869-F17512B6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307711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经典实用有价值的企业管理培训课件管理沟通课件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管理沟通是指在组织中，管理者与被管理者之间、以及组织成员之间的信息交流过程，旨在协调、统一组织成员的行动和决策。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管理沟通是组织高效运作的关键，它能够促进信息的准确传递，提高决策效率和执行力，增强组织凝聚力，提升员工满意度和绩效。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管理沟通的模型包括信息发送者、信息、媒介、信息接收者和反馈等要素。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管理沟通的过程包括信息编码、发送、解码、接收、反馈等环节，这些环节的顺畅进行是保证沟通效果的重要前提。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沟通的模型与过程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管理沟通中常见的障碍包括语言障碍、文化差异、层级结构、信息过载等。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针对这些障碍，可以采取相应的解决策略，如加强语言培训、促进文化交流、优化组织结构、筛选重要信息等措施，以提高管理沟通的效果。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在沟通中，耐心倾听对方的观点和意见，不要过早打断或评价。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在倾听过程中，通过反馈来确认对方的意思，避免误解。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在倾听时，尽量排除外界和内心的干扰，集中注意力。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排除干扰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在倾听后，给予积极的回应，让对方感受到被重视和理解。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662" r="206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418" r="941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在表达时，尽量使用简单明了的语言，避免歧义和误解。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在表达时，要突出重点，让对方快速理解核心意思。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根据听众的知识背景和需求，调整表达方式和语言。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在表达时，要控制情绪，避免因情绪波动影响表达效果。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清晰简洁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重点突出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适应听众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在沟通中，及时给予对方反馈，让对方了解自己的想法和感受。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反馈要具体明确，指出问题和改进点。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具体明确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反馈应以建设性为主，鼓励对方改进。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建设性反馈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在给予反馈时，要倾听对方的意见和反馈，共同改进。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倾听接受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通过肢体语言来表达情感和态度，如微笑、握手等。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语气语调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空间距离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通过面部表情来传递情感和信息，如眼神交流等。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通过语气语调来表达情感和态度，如温柔、坚定等。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通过空间距离来传递关系和态度，如亲近、疏远等。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管理沟通应用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如何有效地传达信息，解决冲突，建立共识。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识别和解决常见的沟通障碍，如信息不对称、语言障碍和情绪化。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建立积极、开放和透明的沟通文化，鼓励成员发表意见和建议。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团队沟通文化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定期评估团队沟通效果，及时调整沟通策略和方法。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https://d.book118.com/218103077113006024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2024-09-01T00:09:41.649</cp:lastPrinted>
  <dcterms:created xsi:type="dcterms:W3CDTF">2024-08-31T16:09:41Z</dcterms:created>
  <dcterms:modified xsi:type="dcterms:W3CDTF">2024-08-31T16:09:43Z</dcterms:modified>
</cp:coreProperties>
</file>