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29D7460-57F4-4062-88C1-710AFB1B45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4B47CB-1AE5-40B4-83D7-EA5976A9FD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DEBAD1D-7C43-4901-8440-13DF2C5FFA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61AFB5B-21CD-4108-9F31-F6202D321C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D549E3C-4B2D-4BC1-9A0F-9A33CEBFBBA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9B4D946-D898-4EFF-A700-800E1A0F485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7D138CA-01E5-4F38-97E5-5782D188829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3970A6-F5E9-4AD5-AA47-E055FB342F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D86EA4-AC67-409B-846D-545EB2F16D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414B33-3567-4299-9534-26D4745ADB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68ECC7-320C-4AF7-9461-C50607AE91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8104042003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危化品运输安全的计算机与软件工程技术研究</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危化品运输安全概述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计算机与软件工程技术在危化品运输安全中的应用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危化品运输安全计算机与软件工程技术的关键问题研究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计算机与软件工程技术对危化品运输安全的影响分析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危化品运输安全计算机与软件工程技术的挑战与展望</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结论与建议</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596741"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危化品运输事故频发，对人民生命财产安全造成严重威胁，亟待加强安全管理。</a:t>
            </a:r>
          </a:p>
        </p:txBody>
      </p:sp>
      <p:sp>
        <p:nvSpPr>
          <p:cNvPr id="3" name="TextBox 3"/>
          <p:cNvSpPr txBox="1"/>
          <p:nvPr/>
        </p:nvSpPr>
        <p:spPr>
          <a:xfrm>
            <a:off x="4346575"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计算机与软件工程技术的发展为危化品运输安全提供了新的解决方案。</a:t>
            </a:r>
          </a:p>
        </p:txBody>
      </p:sp>
      <p:sp>
        <p:nvSpPr>
          <p:cNvPr id="4" name="TextBox 4"/>
          <p:cNvSpPr txBox="1"/>
          <p:nvPr/>
        </p:nvSpPr>
        <p:spPr>
          <a:xfrm>
            <a:off x="8079695"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本研究旨在利用计算机与软件工程技术，提高危化品运输安全水平，保障人民生命财产安全。</a:t>
            </a:r>
          </a:p>
        </p:txBody>
      </p:sp>
      <p:pic>
        <p:nvPicPr>
          <p:cNvPr id="5" name="Picture 5"/>
          <p:cNvPicPr>
            <a:picLocks noChangeAspect="1"/>
          </p:cNvPicPr>
          <p:nvPr/>
        </p:nvPicPr>
        <p:blipFill>
          <a:blip r:embed="rId2"/>
          <a:srcRect t="23219" b="23219"/>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12500" r="12500"/>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6222" r="6222"/>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国内研究现状</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国外研究现状</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发展趋势</a:t>
            </a:r>
          </a:p>
        </p:txBody>
      </p:sp>
      <p:pic>
        <p:nvPicPr>
          <p:cNvPr id="5" name="Picture 5"/>
          <p:cNvPicPr>
            <a:picLocks noChangeAspect="1"/>
          </p:cNvPicPr>
          <p:nvPr/>
        </p:nvPicPr>
        <p:blipFill>
          <a:blip r:embed="rId2"/>
          <a:srcRect t="12500" b="12500"/>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23056" r="23056"/>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16667" r="16667"/>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国内在危化品运输安全领域的研究主要集中在法规制定、风险评估和应急管理方面，但在计算机与软件工程技术的应用方面相对较少。</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国外在危化品运输安全领域的研究较为先进，已经广泛应用计算机与软件工程技术，如智能监控、风险评估和应急响应等方面。</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随着计算机与软件工程技术的不断发展，未来危化品运输安全将更加智能化、自动化和精细化。</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研究目的</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通过本研究，旨在提高危化品运输安全水平，减少事故发生的可能性，保障人民生命财产安全。</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研究内容</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本研究将重点研究计算机与软件工程技术在危化品运输安全领域的应用，包括智能监控、风险评估、应急响应和数据分析等方面。</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研究方法</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本研究将采用文献综述、案例分析、实验研究和数学建模等方法，对计算机与软件工程技术在危化品运输安全领域的应用进行深入探讨。</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20500" r="20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24" b="24"/>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20000" r="200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研究内容、目的和方法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危化品运输安全概述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分类</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危化品的定义和分类</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根据危险特性，危化品可分为爆炸品、压缩气体和液化气体、易燃液体、易燃固体、自燃物品和遇湿易燃物品、氧化剂和有机过氧化物、毒害品和感染性物品、放射性物品、腐蚀品等。</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危化品，即危险化学品，是指具有易燃、易爆、有毒、有害和放射性等特性，在运输、储存、使用或处置过程中，可能对人体健康或环境造成危害的化学品。</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危化品运输的特点和风险</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危化品运输涉及多个环节，包括装载、运输、卸载等，过程中可能受到多种因素影响，如天气、路况、驾驶员技能等。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风险</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危化品运输过程中存在多种风险，如泄漏、火灾、爆炸等，这些风险可能对人员安全、环境及财产安全造成严重威胁。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人员安全</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环境保护</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财产安全</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社会稳定</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危化品运输安全的重要性</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保障危化品运输安全是保护驾驶员、押运员及公众生命安全的重要措施。</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防止危化品泄漏和事故对环境造成污染和破坏，维护生态平衡。</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确保危化品运输安全有助于维护社会秩序和稳定，避免因事故引发的恐慌和社会不安。</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避免危化品事故对运输车辆、货物及周围设施造成损失，保障财产安全。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计算机与软件工程技术在危化品运输安全中的应用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利用GPS、GIS等技术，对危化品运输车辆进行实时定位和追踪，确保运输过程可控。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实时定位与追踪</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传感器监测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视频监控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通过温度、压力、液位等传感器，实时监测危化品状态，预防泄漏、爆炸等事故。</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运用摄像头和图像处理技术，对运输过程进行实时监控，提高安全保障。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智能化监控技术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预警系统</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基于风险评估结果，构建预警系统，及时向相关人员发送风险预警信息。</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数据挖掘与分析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运用大数据和人工智能技术，对历史运输数据进行挖掘和分析，识别潜在风险。</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风险建模与评估</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建立风险评估模型，对运输过程中的各种风险因素进行量化和评估。</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风险评估与预警技术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458" r="5458"/>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应急预案管理</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建立数字化应急预案库，提供针对不同事故的应急处理方案。</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应急资源调度</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运用计算机和软件工程技术，实现应急资源的快速调度和配置。</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事故模拟与演练</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利用虚拟现实等技术，进行事故模拟和演练，提高应急响应能力。</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事故应急响应技术</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04</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危化品运输安全计算机与软件工程技术的关键问题研究</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https://d.book118.com/218104042003006034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2024-09-12T04:21:07.786</cp:lastPrinted>
  <dcterms:created xsi:type="dcterms:W3CDTF">2024-09-11T20:21:07Z</dcterms:created>
  <dcterms:modified xsi:type="dcterms:W3CDTF">2024-09-11T20:21:10Z</dcterms:modified>
</cp:coreProperties>
</file>