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65C0B-1A63-4BD1-9850-21BDD9A4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826E1-DBC0-4F4E-9DC3-39242213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CDE4-8AE4-449D-B8CE-1B9AFB91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8E237-56EF-438D-B7B9-2DEEB0E5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3CF44-5A2E-41CB-A82F-09303FA7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8DC70-A820-450A-89B0-5ADCCEAA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0912F-1822-4AA4-95BB-0BF8BA3C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C419D-984E-4829-A425-C8BEB9B1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3DDF9-78F6-42B1-88CF-DB03A72B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0DE96-447E-4706-8F64-26F26BB3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B9AAF-5E48-4C55-94C0-003E3309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6063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生产运作管理第十一章库存管理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仓储设施规划与布局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可分为原材料库存、在制品库存和成品库存；按库存物品的性质可分为物料库存、在制品库存、成品库存、备件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库存管理的目标是在保证企业生产、经营需求的前提下，通过对库存水平的控制，力求提高库存周转次数，降低库存成本，以强化企业的竞争力。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应遵循以下原则：1）合理性原则，即库存量应合理，既要防止缺货，又要避免积压；2）经济性原则，即在保证合理性的前提下，力求降低库存成本；3）安全性原则，即要确保库存物品的安全无损，防止变质、损坏和丢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指企业为补充库存而订货时发生的各种费用，包括订货手续费、运输费、装卸费等。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指企业购买物资时所支出的费用，包括买价、运杂费、保险费、关税等。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指物资在储存过程中所发生的费用，包括仓库租金、保管费、保险费、占用资金的利息等。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指因库存不足而造成的损失，包括停工待料损失、延迟发货损失、丧失销售机会损失等。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需求预测与库存计划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利用历史数据，通过时间序列模型预测未来需求趋势，适用于需求模式相对稳定的产品。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分析影响需求的因素，建立因果关系模型，预测未来需求，适用于需求受外部因素影响较大的产品。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借助专家经验、知识和判断力进行预测，适用于缺乏历史数据或需求模式不稳定的产品。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收集历史销售数据、市场趋势等信息，分析产品需求特点。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根据企业战略目标、市场需求等因素，设定合理的库存水平、周转率等目标。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设定库存目标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综合考虑采购、生产、销售等环节，制定具体的库存计划，包括安全库存量、订货点、订货量等参数。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制定库存计划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按照库存计划进行采购、生产等活动，并实时监控库存状况，及时调整计划。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计划执行与监控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设定固定的安全库存量，不随需求变化而调整。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固定安全库存法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根据历史需求波动、提前期等因素，动态调整安全库存量。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动态安全库存法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考虑供应链中断、质量问题等风险因素，设定相应的安全库存量以应对潜在风险。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基于风险的安全库存法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33" r="25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通过集中采购量，提高议价能力，降低采购成本。适用于标准化、通用性强的物料采购。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由各个需求部门自行采购，灵活性高，但可能导致采购成本上升。适用于个性化、定制化强的物料采购。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分散采购策略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结合集中采购和分散采购的优点，对不同类型的物料采取不同的采购方式，以实现整体采购成本最优。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混合采购策略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对潜在供应商的产品质量、价格、交货期、服务等进行详细评估，可采用问卷调查、现场考察等方式。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根据评估结果，综合考虑供应商的整体实力、合作潜力等因素，选择最符合企业需求的供应商。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根据供应商的基本信息、产品目录、企业资质等进行初步筛选，确定潜在供应商名单。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https://d.book118.com/218106063067006035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2024-09-14T08:08:39.270</cp:lastPrinted>
  <dcterms:created xsi:type="dcterms:W3CDTF">2024-09-14T00:08:39Z</dcterms:created>
  <dcterms:modified xsi:type="dcterms:W3CDTF">2024-09-14T00:08:41Z</dcterms:modified>
</cp:coreProperties>
</file>