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B839D-4B7E-406D-9B9F-AC0EF6000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75502-238A-4C5A-82B5-D98548510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0DDFF-C306-40A7-81BF-34F645068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DCDB0-E63A-4C1D-ADA8-6D51EABE5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F478A-6210-4CB4-A3C4-485B9E6B9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7BEBF2-BE75-435E-BB6B-4B7564797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B76BC-EFE6-4754-8BD5-559C7B66D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F2B77-EDE4-46DE-8915-FBC1DC3F5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F0437-1753-4186-9004-A1BB89D9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37CE6-2310-466E-9393-C6516D618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8DE04-34E5-48A5-91B2-01D9A199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6116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护士进修对护理倦怠的缓解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护士进修现状及影响因素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护士进修对护理倦怠的缓解作用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护士职业倦怠现状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当前，护士职业倦怠问题日益严重，影响护士身心健康及工作质量。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进修教育的重要性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护士进修教育是提高护士专业技能和职业素养的重要途径，有助于缓解职业倦怠。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探讨护士进修对护理倦怠的缓解作用，为护士职业健康和教育培训提供理论支持和实践指导。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通过进修学习，护士可以不断更新专业知识，提高临床操作技能，更好地应对工作中的挑战。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进修教育有助于培养护士的职业精神、沟通技巧和团队协作能力，提升整体职业素养。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增强职业素养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进修可为护士提供更广阔的职业发展空间，如晋升、转岗等，从而增加工作满意度和职业成就感。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缓解护理倦怠有助于减轻护士的工作压力，改善身心健康状况，提高工作效率。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保障护士身心健康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减轻倦怠感可以提高护士的工作积极性和责任心，进而提升护理质量和患者满意度。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关注护士职业倦怠问题，积极采取措施进行缓解，有利于护理事业的健康、可持续发展。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缓解护理倦怠的重要性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护士进修现状及影响因素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目前护士可以通过参加培训班、学术会议、在线课程等多种途径进行进修学习。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进修途径多样化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护士进修的内容涵盖了专业知识更新、技能提升、护理理念更新等多个方面。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进修内容广泛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虽然护士进修的途径和内容多样，但进修效果却因个体差异、培训质量等因素而参差不齐。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进修效果参差不齐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护士工作压力大，时间和精力有限，难以保证充足的进修学习时间。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部分地区或医疗机构培训资源不足，限制了护士的进修学习机会。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护士的个人职业规划、学习态度和能力等也会影响其进修学习的效果。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影响护士进修的因素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81" b="3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护士进修与护理倦怠的关系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缓解工作压力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通过进修学习，护士可以掌握更多的专业知识和技能，提高工作效率和应对能力，从而缓解工作压力。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提升职业认同感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进修学习有助于护士不断更新护理理念和知识，提升职业认同感和自我价值感，减少职业倦怠情绪。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进修学习可以为护士提供更多的职业发展机会和空间，激发其工作热情和积极性，减少护理倦怠现象的发生。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护士进修对护理倦怠的缓解作用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学习和掌握新的医疗技术和护理方法，提高护理水平。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47" r="1244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20320" b="2032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通过实践和交流，增强应对复杂病例和突发情况的能力。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提升护士的专业素养，使其更加自信、从容地面对工作挑战。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深入了解护理工作的意义和价值，增强职业自豪感。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与同行交流和学习，分享经验和心得，提升职业归属感。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获得更多的职业发展机会，实现个人价值和职业成长。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增强护士的职业认同感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https://d.book118.com/218106116034006044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2024-09-24T05:23:03.905</cp:lastPrinted>
  <dcterms:created xsi:type="dcterms:W3CDTF">2024-09-23T21:23:03Z</dcterms:created>
  <dcterms:modified xsi:type="dcterms:W3CDTF">2024-09-23T21:23:06Z</dcterms:modified>
</cp:coreProperties>
</file>