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CC7DC-271D-4802-A874-0CCC28CE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873BD-646E-4BCF-A216-6F0AB5DC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65554-4BA2-4E38-B1C4-77DB0CC7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269F1-B215-4A11-835E-8C78FF65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8BDAC-3AEB-4ADF-B4A8-03E31981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E4AD4-151B-4EC4-8432-9B29BD5F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2B0AB-1FEA-4940-8C75-392D97E1D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62B3C-AD54-41A5-8DD6-61F582E7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D980E-8064-4AFB-9EBD-F6870E238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28211-B859-4773-92B6-D49105F4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AF9CD-A565-4881-AA13-5914E608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612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融资安全实践技巧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融资安全培训概述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融资安全是指企业在融资过程中，能够按时、足额地偿还债务，确保企业稳定运营和持续发展。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融资安全是企业财务管理的重要一环，涉及到企业的生存和发展。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融资安全的定义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融资是企业发展的重要手段，融资安全直接关系到企业的稳定运营和持续发展。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243" r="1024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189" r="718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8179" r="817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506" r="1050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融资安全有助于提高企业的信用评级和声誉，增强投资者和金融机构的信心。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融资安全有助于降低企业的财务风险和经营风险，提高企业的竞争力和抗风险能力。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提高企业对融资安全的认识和重视程度，树立正确的融资观念。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指导企业制定科学的融资计划和策略，降低融资成本和风险。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帮助企业了解融资市场和相关法规政策，掌握融资的基本知识和技能。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增强企业与金融机构和投资者的沟通和合作能力，提高融资效率。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融资安全培训的目标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通过向银行申请贷款进行融资，包括短期贷款、中长期贷款等。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通过发行企业债券或政府债券进行融资，具有长期性、固定利率等特点。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债券发行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通过出售公司股份进行融资，包括首次公开发行、私募股权等。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股权融资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通过租赁公司购买设备进行融资，具有灵活性、低成本等特点。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租赁融资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融资方式与渠道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评估借款人的信用状况，包括还款能力、历史信用记录等。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评估融资过程中的操作失误或管理不当导致的风险。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评估市场环境对融资活动的影响，包括利率波动、汇率变动等。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评估与融资活动相关的法律风险，包括合同条款、法律监管等。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包括利息支出、手续费、担保费等。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融资成本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投资者对投资回报的要求，包括预期收益率、分红政策等。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回报要求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公司资本构成中债务与权益的比例关系，影响公司的财务风险和融资成本。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通过合理的融资安排，降低融资成本，提高公司效益。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融资效益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融资成本与回报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融资安全实践技巧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https://d.book118.com/218106123044006031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2024-09-08T05:09:38.370</cp:lastPrinted>
  <dcterms:created xsi:type="dcterms:W3CDTF">2024-09-07T21:09:38Z</dcterms:created>
  <dcterms:modified xsi:type="dcterms:W3CDTF">2024-09-07T21:09:40Z</dcterms:modified>
</cp:coreProperties>
</file>