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A01A-431F-4DF2-81F2-F1866F8E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736CC-A88D-4E0E-B6AF-2778B8F9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4C51-6520-432E-8005-800882A4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05F0A-D8DE-4936-9ECF-DF0BBE36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999D7-7817-4A38-801E-4D3F476C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D4003-1E08-46AA-933A-E5A6B8CD5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AD458-33C6-44BE-B22A-1FBB6952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3470C-E5C2-4A16-9075-FC2C9AA7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E8340-119A-4DE0-AAEA-54856B84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D734-3848-4B94-90BE-00B191B9B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0160A-CB00-4EAD-94FA-1EB8FF88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000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系统集成工程联调联试前期工作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联调联试计划和方案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联调联试实施过程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前期工作总结和展望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通过联调联试前期工作，可以充分了解和准备系统集成的各种要素，确保后续工作的顺利进行。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确保系统集成的顺利进行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通过前期工作，可以尽早发现和解决潜在的问题和风险，避免在后期出现重大故障或延误。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降低系统集成风险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通过合理的规划和准备，可以优化系统集成的流程和方法，提高工作效率，减少不必要的浪费。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提高系统集成效率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前期工作是整个系统集成工程的基石，只有充分做好前期工作，才能确保后续工作的顺利进行。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为后续工作打下基础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发现和解决问题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提高工程质量和效益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通过前期工作，可以尽早发现和解决潜在的问题和风险，避免问题扩大和影响后续工作。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通过前期工作，可以合理规划和配置资源，确保资源的充分利用和系统的稳定运行。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通过前期工作，可以确保工程的质量和效益，提高系统的可用性和可靠性，满足用户的需求和期望。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系统集成工程概述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工程目标和范围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实现各子系统之间的无缝集成，确保整个系统能够按照设计要求稳定运行，满足用户需求。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包括系统需求分析、设计、开发、测试、部署等各个阶段，涉及硬件、软件、网络等多个方面。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采用分层架构，包括数据层、应用层、表现层等，实现高内聚、低耦合的设计目标。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提供数据采集、处理、分析、展示等功能，支持多用户并发访问和操作。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包括分布式计算、大数据处理、云计算、人工智能等，用于提高系统性能和智能化水平。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系统复杂性高，涉及多个领域的知识和技术；需求变更频繁，需要快速响应和适应；安全性和稳定性要求高，需要采取有效的保障措施。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联调联试计划和方案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确保各子系统之间能够协同工作，实现整体系统的功能和性能要求。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涵盖所有相关的子系统、接口、数据交换和业务流程。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联调联试目标和范围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制定联调联试计划、准备测试环境、编写测试用例、执行测试用例、记录测试结果、分析测试结果、修复缺陷并重新测试。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根据项目的实际情况，合理安排联调联试的时间表，确保按时完成。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联调联试流程和时间表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联调联试方案和资源配置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根据项目的特点和需求，选择合适的联调联试方案，如黑盒测试、白盒测试、灰盒测试等。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合理配置人力、物力、财力等资源，确保联调联试的顺利进行。同时，需要考虑资源的优化和节约，提高资源利用效率。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https://d.book118.com/218110004003006042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2024-09-20T23:05:53.594</cp:lastPrinted>
  <dcterms:created xsi:type="dcterms:W3CDTF">2024-09-20T15:05:53Z</dcterms:created>
  <dcterms:modified xsi:type="dcterms:W3CDTF">2024-09-20T15:05:55Z</dcterms:modified>
</cp:coreProperties>
</file>